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85D06-701C-47C6-ABFB-D4862345726B}" type="datetimeFigureOut">
              <a:rPr lang="ru-RU" smtClean="0"/>
              <a:t>01.05.2015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6937F-C3F2-4A12-97DD-0CC4503AC1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C33F5B-DBBC-4BF9-883C-22B88C02C73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857232"/>
            <a:ext cx="6786610" cy="5286412"/>
          </a:xfrm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rgbClr val="34E462"/>
                </a:solidFill>
              </a:rPr>
              <a:t>Героев Великой Отечественной войны много </a:t>
            </a:r>
            <a:r>
              <a:rPr lang="ru-RU" dirty="0" smtClean="0">
                <a:solidFill>
                  <a:srgbClr val="FAFF25"/>
                </a:solidFill>
              </a:rPr>
              <a:t>и всех перечислить трудно</a:t>
            </a:r>
            <a:r>
              <a:rPr lang="ru-RU" dirty="0" smtClean="0">
                <a:solidFill>
                  <a:srgbClr val="FF0000"/>
                </a:solidFill>
              </a:rPr>
              <a:t>, но о десяти из них написано дальше.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19</Words>
  <Application>Microsoft Office PowerPoint</Application>
  <PresentationFormat>Экран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Солнцестояние</vt:lpstr>
      <vt:lpstr>Героев Великой Отечественной войны много и всех перечислить трудно, но о десяти из них написано дальше.</vt:lpstr>
    </vt:vector>
  </TitlesOfParts>
  <Company>412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random-150430142958-conversion-gate02</dc:title>
  <dc:creator>windows</dc:creator>
  <dc:description>Героев Великой Отечественной войны много и всех перечислить трудно, но о десяти из них написано дальше.</dc:description>
  <cp:lastModifiedBy>Обший</cp:lastModifiedBy>
  <cp:revision>26</cp:revision>
  <dcterms:created xsi:type="dcterms:W3CDTF">2015-04-20T15:04:09Z</dcterms:created>
  <dcterms:modified xsi:type="dcterms:W3CDTF">2015-04-30T20:22:58Z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random-150430142958-conversion-gate02</vt:lpwstr>
  </property>
  <property fmtid="{D5CDD505-2E9C-101B-9397-08002B2CF9AE}" pid="3" name="SlideDescription">
    <vt:lpwstr>Героев Великой Отечественной войны много и всех перечислить трудно, но о десяти из них написано дальше.</vt:lpwstr>
  </property>
</Properties>
</file>