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357166"/>
            <a:ext cx="7929618" cy="6143668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Искал информацию, работал над текстом, оформлял презентацию             учащийся 6 «Б» класса </a:t>
            </a:r>
            <a:br>
              <a:rPr lang="ru-RU" dirty="0" smtClean="0"/>
            </a:br>
            <a:r>
              <a:rPr lang="ru-RU" dirty="0" smtClean="0"/>
              <a:t>      МБОУ: Романовская СОШ </a:t>
            </a:r>
            <a:r>
              <a:rPr lang="ru-RU" dirty="0" err="1" smtClean="0"/>
              <a:t>Волгодонского</a:t>
            </a:r>
            <a:r>
              <a:rPr lang="ru-RU" dirty="0" smtClean="0"/>
              <a:t>  района </a:t>
            </a:r>
            <a:br>
              <a:rPr lang="ru-RU" dirty="0" smtClean="0"/>
            </a:br>
            <a:r>
              <a:rPr lang="ru-RU" dirty="0" smtClean="0"/>
              <a:t>Ростовской области</a:t>
            </a:r>
            <a:br>
              <a:rPr lang="ru-RU" dirty="0" smtClean="0"/>
            </a:br>
            <a:r>
              <a:rPr lang="ru-RU" dirty="0" smtClean="0"/>
              <a:t>   Голышев Игорь </a:t>
            </a:r>
            <a:br>
              <a:rPr lang="ru-RU" dirty="0" smtClean="0"/>
            </a:br>
            <a:r>
              <a:rPr lang="ru-RU" dirty="0" smtClean="0"/>
              <a:t>            </a:t>
            </a:r>
            <a:r>
              <a:rPr lang="ru-RU" sz="4000" dirty="0" smtClean="0"/>
              <a:t>Классный руководитель</a:t>
            </a:r>
            <a:br>
              <a:rPr lang="ru-RU" sz="4000" dirty="0" smtClean="0"/>
            </a:br>
            <a:r>
              <a:rPr lang="ru-RU" sz="4000" dirty="0" smtClean="0"/>
              <a:t>Карагодина Надежда Алексеевна</a:t>
            </a:r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16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   Искал информацию, работал над текстом, оформлял презентацию             учащийся 6 «Б» класса        МБОУ: Романовская СОШ Волгодонского  района  Ростовской области    Голышев Игорь              Классный руководитель Карагодина Надежда Алексеевна</vt:lpstr>
    </vt:vector>
  </TitlesOfParts>
  <Company>412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random-150430142958-conversion-gate02</dc:title>
  <dc:creator>windows</dc:creator>
  <dc:description>   Искал информацию, работал над текстом, оформлял презентацию             учащийся 6 «Б» класса _x000d_      МБОУ: Романовская СОШ Волгодонского  района _x000d_Ростовской области_x000d_   Голышев Игорь _x000d_            Классный руководитель_x000d_Карагодина Надежда Алексеевна</dc:description>
  <cp:lastModifiedBy>Обший</cp:lastModifiedBy>
  <cp:revision>26</cp:revision>
  <dcterms:created xsi:type="dcterms:W3CDTF">2015-04-20T15:04:09Z</dcterms:created>
  <dcterms:modified xsi:type="dcterms:W3CDTF">2015-04-30T20:23:00Z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random-150430142958-conversion-gate02</vt:lpwstr>
  </property>
  <property fmtid="{D5CDD505-2E9C-101B-9397-08002B2CF9AE}" pid="3" name="SlideDescription">
    <vt:lpwstr>   Искал информацию, работал над текстом, оформлял презентацию             учащийся 6 «Б» класса _x000d_      МБОУ: Романовская СОШ Волгодонского  района _x000d_Ростовской области_x000d_   Голышев Игорь _x000d_            Классный руководитель_x000d_Карагодина Надежда Алексеевна</vt:lpwstr>
  </property>
</Properties>
</file>