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32560" y="1000108"/>
            <a:ext cx="7406640" cy="292895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8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Герои  Великой Отечественной войны.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3929066"/>
            <a:ext cx="7406640" cy="178595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70-летию Победы посвящается    </a:t>
            </a: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      Герои  Великой Отечественной войны.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_x000d__x000d__x000d__x000d__x000d_ Герои  Великой Отечественной войны.</dc:description>
  <cp:lastModifiedBy>Обший</cp:lastModifiedBy>
  <cp:revision>26</cp:revision>
  <dcterms:created xsi:type="dcterms:W3CDTF">2015-04-20T15:04:09Z</dcterms:created>
  <dcterms:modified xsi:type="dcterms:W3CDTF">2015-04-30T20:22:57Z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_x000d__x000d__x000d__x000d__x000d_ Герои  Великой Отечественной войны.</vt:lpwstr>
  </property>
</Properties>
</file>