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AF28655-7CF3-4EDA-9C19-701874A80C47}" type="datetimeFigureOut">
              <a:rPr lang="ru-RU" smtClean="0"/>
              <a:t>30.04.2015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DA211FD-8811-47F9-B2BC-1ADD585D653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484784"/>
            <a:ext cx="5256584" cy="223224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7200" dirty="0" smtClean="0"/>
              <a:t>Safety rules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581128"/>
            <a:ext cx="6172200" cy="179379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9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665168" cy="1143000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You must wear a seat belt</a:t>
            </a:r>
            <a:r>
              <a:rPr lang="ru-RU" dirty="0" smtClean="0">
                <a:solidFill>
                  <a:srgbClr val="92D050"/>
                </a:solidFill>
              </a:rPr>
              <a:t>.</a:t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Ты должен быть пристёгнут ремнём безопасности к сидению.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28800"/>
            <a:ext cx="6336704" cy="487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22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5112568" cy="1143000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You must use a baby seat.</a:t>
            </a: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Ты должен сидеть в детском кресле.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9" y="1479282"/>
            <a:ext cx="4968552" cy="509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6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4896544" cy="1143000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You can cross the road</a:t>
            </a:r>
            <a:r>
              <a:rPr lang="en-US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solidFill>
                  <a:schemeClr val="tx1"/>
                </a:solidFill>
              </a:rPr>
              <a:t>Ты можешь переходить дорогу на </a:t>
            </a:r>
            <a:r>
              <a:rPr lang="ru-RU" sz="2200" dirty="0" smtClean="0">
                <a:solidFill>
                  <a:schemeClr val="tx1"/>
                </a:solidFill>
              </a:rPr>
              <a:t>зелёный </a:t>
            </a:r>
            <a:r>
              <a:rPr lang="ru-RU" sz="2200" dirty="0" smtClean="0">
                <a:solidFill>
                  <a:schemeClr val="tx1"/>
                </a:solidFill>
              </a:rPr>
              <a:t>свет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4896544" cy="506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987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192688" cy="1143000"/>
          </a:xfr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You </a:t>
            </a:r>
            <a:r>
              <a:rPr lang="en-US" dirty="0" smtClean="0">
                <a:solidFill>
                  <a:srgbClr val="FF0000"/>
                </a:solidFill>
              </a:rPr>
              <a:t>mustn’t </a:t>
            </a:r>
            <a:r>
              <a:rPr lang="en-US" dirty="0" smtClean="0">
                <a:solidFill>
                  <a:srgbClr val="FF0000"/>
                </a:solidFill>
              </a:rPr>
              <a:t>cross the road.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Ты не можешь переходить дорогу на красный свет.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264696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636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5400600" cy="141277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You </a:t>
            </a:r>
            <a:r>
              <a:rPr lang="en-US" dirty="0" smtClean="0">
                <a:solidFill>
                  <a:srgbClr val="FF0000"/>
                </a:solidFill>
              </a:rPr>
              <a:t>mustn’t </a:t>
            </a:r>
            <a:r>
              <a:rPr lang="en-US" dirty="0" smtClean="0">
                <a:solidFill>
                  <a:srgbClr val="FF0000"/>
                </a:solidFill>
              </a:rPr>
              <a:t>eat or </a:t>
            </a: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rink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Ты не должен есть в машине. </a:t>
            </a:r>
            <a:endParaRPr lang="ru-RU" sz="22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6048672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291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You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mustn’t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speak to the driver.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Ты не должен разговаривать с водителем.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05678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47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115</TotalTime>
  <Words>41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Safety rules</vt:lpstr>
      <vt:lpstr>You must wear a seat belt. Ты должен быть пристёгнут ремнём безопасности к сидению.</vt:lpstr>
      <vt:lpstr>You must use a baby seat. Ты должен сидеть в детском кресле.</vt:lpstr>
      <vt:lpstr>You can cross the road. Ты можешь переходить дорогу на зелёный свет.</vt:lpstr>
      <vt:lpstr>You mustn’t cross the road. Ты не можешь переходить дорогу на красный свет.</vt:lpstr>
      <vt:lpstr>You mustn’t eat or drink. Ты не должен есть в машине. </vt:lpstr>
      <vt:lpstr>You mustn’t speak to the driver.  Ты не должен разговаривать с водителем.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rules</dc:title>
  <dc:creator>р</dc:creator>
  <cp:lastModifiedBy>Кабинет 44</cp:lastModifiedBy>
  <cp:revision>12</cp:revision>
  <dcterms:created xsi:type="dcterms:W3CDTF">2015-03-29T13:40:34Z</dcterms:created>
  <dcterms:modified xsi:type="dcterms:W3CDTF">2015-04-30T07:03:37Z</dcterms:modified>
</cp:coreProperties>
</file>