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4213" y="260350"/>
            <a:ext cx="7959725" cy="13684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  <a:t>Муниципальное автономное дошкольное</a:t>
            </a:r>
            <a:b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</a:br>
            <a: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  <a:t> образовательное учреждение Белоярского района</a:t>
            </a:r>
            <a:b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</a:br>
            <a: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  <a:t> «Центр развития ребенка – детский сад «Сказка»</a:t>
            </a:r>
            <a:b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</a:br>
            <a:r>
              <a:rPr lang="ru-RU" sz="2000" b="1" i="1" dirty="0">
                <a:solidFill>
                  <a:srgbClr val="4F81BD">
                    <a:lumMod val="75000"/>
                  </a:srgbClr>
                </a:solidFill>
                <a:latin typeface="Georgia" pitchFamily="18" charset="0"/>
                <a:ea typeface="+mj-ea"/>
                <a:cs typeface="Times New Roman" pitchFamily="18" charset="0"/>
              </a:rPr>
              <a:t> г. Белоярский»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88653" y="2136007"/>
            <a:ext cx="5966698" cy="145886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Виды транспорта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Окружающий мир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411413" y="4437063"/>
            <a:ext cx="6400800" cy="936625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Воспитатель:</a:t>
            </a:r>
          </a:p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Козлова </a:t>
            </a:r>
            <a:r>
              <a:rPr lang="ru-RU" sz="3200" b="1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Файруза</a:t>
            </a: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ru-RU" sz="3200" b="1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Нафисовна</a:t>
            </a:r>
            <a:endParaRPr lang="ru-RU" sz="32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4140200" y="5876925"/>
            <a:ext cx="7302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</a:pPr>
            <a:r>
              <a:rPr lang="ru-RU" sz="1500" b="1">
                <a:solidFill>
                  <a:srgbClr val="376092"/>
                </a:solidFill>
                <a:latin typeface="Calibri" pitchFamily="34" charset="0"/>
              </a:rPr>
              <a:t>2014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esktop\бульдозер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869160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1\Desktop\велосипед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869160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автомобиль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869160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самосвал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92494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экскаватор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92494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автобус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292494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43608" y="404664"/>
            <a:ext cx="7149713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пассажирский 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транспорт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095" y="404664"/>
            <a:ext cx="636674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воздушный 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транспорт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C:\Users\1\Desktop\трактор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941168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1\Desktop\яхт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013176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велосипед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068960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самолёт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5013176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воздушный-шар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068960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вертолёт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068960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3235" y="404664"/>
            <a:ext cx="521046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водный 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транспорт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C:\Users\1\Desktop\теплохо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28498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1\Desktop\мотоцикл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поезд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284984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пожарная-машина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5013176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катер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5013176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лодка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5013176"/>
            <a:ext cx="21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Виды транспорта Окружающий мир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TERRA-BIT</dc:creator>
  <cp:lastModifiedBy>TERRA-BIT</cp:lastModifiedBy>
  <cp:revision>19</cp:revision>
  <dcterms:created xsi:type="dcterms:W3CDTF">2014-11-09T18:01:11Z</dcterms:created>
  <dcterms:modified xsi:type="dcterms:W3CDTF">2014-11-09T18:31:34Z</dcterms:modified>
</cp:coreProperties>
</file>