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A9B5A03-BEED-4533-99C0-C4C3959D6EC8}" type="datetimeFigureOut">
              <a:rPr lang="ru-RU" smtClean="0"/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225F17B-5ED3-4095-A5B4-3680CC0E2A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700" dirty="0" smtClean="0">
                <a:solidFill>
                  <a:schemeClr val="tx2">
                    <a:lumMod val="75000"/>
                  </a:schemeClr>
                </a:solidFill>
              </a:rPr>
              <a:t>Animals in our life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583" y="2176831"/>
            <a:ext cx="2009991" cy="2050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599" y="3573016"/>
            <a:ext cx="2821239" cy="21184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176831"/>
            <a:ext cx="2270265" cy="232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300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34428"/>
            <a:ext cx="6965245" cy="120248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Find the mistakes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7339" y="1916832"/>
            <a:ext cx="1937385" cy="14530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3608" y="1325959"/>
            <a:ext cx="941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Horce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1916832"/>
            <a:ext cx="1138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Tortose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172" y="2388639"/>
            <a:ext cx="1932046" cy="14490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76056" y="1455167"/>
            <a:ext cx="1285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Homster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32646" y="1926974"/>
            <a:ext cx="866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Parot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529165" y="2492896"/>
            <a:ext cx="1907624" cy="143071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377" y="1947488"/>
            <a:ext cx="1896510" cy="142238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40549" y="3692781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Guine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-pig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39" y="4154446"/>
            <a:ext cx="2098560" cy="157164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19872" y="3984887"/>
            <a:ext cx="689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caw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404" y="4443150"/>
            <a:ext cx="1976628" cy="1582926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364088" y="3606841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Rabit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627" y="4154446"/>
            <a:ext cx="2008682" cy="150651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7222652" y="3954109"/>
            <a:ext cx="752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chemeClr val="tx2">
                    <a:lumMod val="75000"/>
                  </a:schemeClr>
                </a:solidFill>
              </a:rPr>
              <a:t>duk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309" y="4471742"/>
            <a:ext cx="1600480" cy="1645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25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764704"/>
            <a:ext cx="3425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Answer the questions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0095" y="1196752"/>
            <a:ext cx="321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What pet have you got?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551106"/>
            <a:ext cx="3680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465E9C">
                    <a:lumMod val="75000"/>
                  </a:srgbClr>
                </a:solidFill>
              </a:rPr>
              <a:t>What </a:t>
            </a:r>
            <a:r>
              <a:rPr lang="en-US" sz="2400" dirty="0" err="1">
                <a:solidFill>
                  <a:srgbClr val="465E9C">
                    <a:lumMod val="75000"/>
                  </a:srgbClr>
                </a:solidFill>
              </a:rPr>
              <a:t>colour</a:t>
            </a:r>
            <a:r>
              <a:rPr lang="en-US" sz="2400" dirty="0">
                <a:solidFill>
                  <a:srgbClr val="465E9C">
                    <a:lumMod val="75000"/>
                  </a:srgbClr>
                </a:solidFill>
              </a:rPr>
              <a:t> is your pet?</a:t>
            </a:r>
            <a:endParaRPr lang="ru-RU" sz="2400" dirty="0">
              <a:solidFill>
                <a:srgbClr val="465E9C">
                  <a:lumMod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4524" y="1954595"/>
            <a:ext cx="3123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Is your pet big or little?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78089" y="3173229"/>
            <a:ext cx="4104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465E9C">
                    <a:lumMod val="75000"/>
                  </a:srgbClr>
                </a:solidFill>
              </a:rPr>
              <a:t>What can your pet do?</a:t>
            </a:r>
            <a:endParaRPr lang="ru-RU" sz="2400" dirty="0">
              <a:solidFill>
                <a:srgbClr val="465E9C">
                  <a:lumMod val="75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14055" y="2412458"/>
            <a:ext cx="60264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>
                <a:solidFill>
                  <a:srgbClr val="465E9C">
                    <a:lumMod val="75000"/>
                  </a:srgbClr>
                </a:solidFill>
              </a:rPr>
              <a:t>What does your pet eat and drink?</a:t>
            </a:r>
            <a:endParaRPr lang="ru-RU" sz="2400" dirty="0">
              <a:solidFill>
                <a:srgbClr val="465E9C">
                  <a:lumMod val="75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5309" y="2762517"/>
            <a:ext cx="63382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What characteristics of your pet can you name?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31436" y="3525745"/>
            <a:ext cx="3500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Who looks after your pet?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35696" y="3960638"/>
            <a:ext cx="4020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Do you like your pet and why?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330" y="768708"/>
            <a:ext cx="1993809" cy="199380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26" y="4472799"/>
            <a:ext cx="2547700" cy="169593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" y="4378812"/>
            <a:ext cx="2233214" cy="18839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525" y="4422303"/>
            <a:ext cx="2397733" cy="17983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7" y="3158229"/>
            <a:ext cx="2596011" cy="1253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20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877888"/>
            <a:ext cx="29556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The lesson is over.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43241" y="5444766"/>
            <a:ext cx="2388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See you again.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843202"/>
            <a:ext cx="2759968" cy="22036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61048"/>
            <a:ext cx="3073523" cy="23051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633" y="3356992"/>
            <a:ext cx="2710525" cy="20299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956" y="1772816"/>
            <a:ext cx="3949062" cy="221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627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72</TotalTime>
  <Words>80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Кнопка</vt:lpstr>
      <vt:lpstr>Animals in our life </vt:lpstr>
      <vt:lpstr> Find the mistakes</vt:lpstr>
      <vt:lpstr>Презентация PowerPoint</vt:lpstr>
      <vt:lpstr>Презентация PowerPoint</vt:lpstr>
    </vt:vector>
  </TitlesOfParts>
  <Company>slider999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 in our life </dc:title>
  <dc:creator>User</dc:creator>
  <cp:lastModifiedBy>User</cp:lastModifiedBy>
  <cp:revision>9</cp:revision>
  <dcterms:created xsi:type="dcterms:W3CDTF">2015-04-25T23:34:17Z</dcterms:created>
  <dcterms:modified xsi:type="dcterms:W3CDTF">2015-04-26T00:51:16Z</dcterms:modified>
</cp:coreProperties>
</file>