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74" r:id="rId10"/>
    <p:sldId id="264" r:id="rId11"/>
    <p:sldId id="265" r:id="rId12"/>
    <p:sldId id="266" r:id="rId13"/>
    <p:sldId id="269" r:id="rId14"/>
    <p:sldId id="267" r:id="rId15"/>
    <p:sldId id="268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24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4B825-13FA-4249-8774-32E2B06035CC}" type="datetimeFigureOut">
              <a:rPr lang="ru-RU" smtClean="0"/>
              <a:t>21.04.2015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ACFE58-7D38-DD4C-9893-91E9832059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934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CFE58-7D38-DD4C-9893-91E98320594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747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Образец заголовка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n-US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0C4CEC-16D5-4229-B4DE-FDE9B679D7E2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BAE4E6-4D12-4A48-9B6B-6FA0B79BEE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Песни </a:t>
            </a:r>
            <a:br>
              <a:rPr lang="ru-RU" dirty="0" smtClean="0"/>
            </a:br>
            <a:r>
              <a:rPr lang="ru-RU" dirty="0" smtClean="0"/>
              <a:t>ПОБЕДЫ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21656"/>
            <a:ext cx="7086600" cy="2551550"/>
          </a:xfrm>
        </p:spPr>
        <p:txBody>
          <a:bodyPr/>
          <a:lstStyle/>
          <a:p>
            <a:r>
              <a:rPr lang="ru-RU" dirty="0">
                <a:effectLst/>
              </a:rPr>
              <a:t>                           </a:t>
            </a:r>
            <a:br>
              <a:rPr lang="ru-RU" dirty="0">
                <a:effectLst/>
              </a:rPr>
            </a:br>
            <a:r>
              <a:rPr lang="ru-RU" dirty="0">
                <a:effectLst/>
              </a:rPr>
              <a:t>          </a:t>
            </a:r>
          </a:p>
          <a:p>
            <a:r>
              <a:rPr lang="ru-RU" dirty="0" smtClean="0"/>
              <a:t>Проект,</a:t>
            </a:r>
          </a:p>
          <a:p>
            <a:r>
              <a:rPr lang="ru-RU" dirty="0" smtClean="0"/>
              <a:t> посвященный 70-летию Победы в </a:t>
            </a:r>
          </a:p>
          <a:p>
            <a:r>
              <a:rPr lang="ru-RU" dirty="0" smtClean="0"/>
              <a:t>Великой Отечественной войне,</a:t>
            </a:r>
          </a:p>
          <a:p>
            <a:r>
              <a:rPr lang="ru-RU" dirty="0" smtClean="0"/>
              <a:t>Ученика 2 класса «А»</a:t>
            </a:r>
          </a:p>
          <a:p>
            <a:r>
              <a:rPr lang="ru-RU" dirty="0" smtClean="0"/>
              <a:t>Гимназии №1619 им. М.И. Цветаевой г. Москвы</a:t>
            </a:r>
          </a:p>
          <a:p>
            <a:r>
              <a:rPr lang="ru-RU" dirty="0" smtClean="0"/>
              <a:t>Бровки Дмитрия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643921"/>
          </a:xfrm>
        </p:spPr>
        <p:txBody>
          <a:bodyPr/>
          <a:lstStyle/>
          <a:p>
            <a:r>
              <a:rPr lang="ru-RU" dirty="0" smtClean="0"/>
              <a:t>«Соловьи»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79322" y="918558"/>
            <a:ext cx="7182041" cy="54886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В песне "Соловьи", написанной на исходе военного лихолетья, сурово и просто и вместе с тем очень задушевно высказано то, что было на душе у каждого солдата в дни, когда Победа была уже близка, но война еще не окончена.</a:t>
            </a:r>
          </a:p>
          <a:p>
            <a:pPr marL="0" indent="0">
              <a:buNone/>
            </a:pPr>
            <a:r>
              <a:rPr lang="ru-RU" dirty="0"/>
              <a:t>Ведь завтра снова будет бой,</a:t>
            </a:r>
            <a:br>
              <a:rPr lang="ru-RU" dirty="0"/>
            </a:br>
            <a:r>
              <a:rPr lang="ru-RU" dirty="0"/>
              <a:t>Уж так назначено судьбой,</a:t>
            </a:r>
            <a:br>
              <a:rPr lang="ru-RU" dirty="0"/>
            </a:br>
            <a:r>
              <a:rPr lang="ru-RU" dirty="0"/>
              <a:t>Чтоб нам уйти, </a:t>
            </a:r>
            <a:r>
              <a:rPr lang="ru-RU" dirty="0" err="1"/>
              <a:t>недолюбив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>От наших жен, от наших нив</a:t>
            </a:r>
            <a:r>
              <a:rPr lang="ru-RU" dirty="0" smtClean="0"/>
              <a:t>-</a:t>
            </a:r>
            <a:br>
              <a:rPr lang="ru-RU" dirty="0" smtClean="0"/>
            </a:br>
            <a:r>
              <a:rPr lang="ru-RU" dirty="0" smtClean="0"/>
              <a:t>Но </a:t>
            </a:r>
            <a:r>
              <a:rPr lang="ru-RU" dirty="0"/>
              <a:t>с каждым шагом в том бою</a:t>
            </a:r>
            <a:br>
              <a:rPr lang="ru-RU" dirty="0"/>
            </a:br>
            <a:r>
              <a:rPr lang="ru-RU" dirty="0"/>
              <a:t>Нам ближе дом в родном </a:t>
            </a:r>
            <a:r>
              <a:rPr lang="ru-RU" dirty="0" smtClean="0"/>
              <a:t>краю…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 одной из давних радиопередач автор стихов, на которые написана песня "Соловьи", замечательный советский поэт Алексей Иванович Фатьянов (1919-1959), в шинели рядового прошагавший трудными военными дорогами, рассказывал:</a:t>
            </a:r>
          </a:p>
          <a:p>
            <a:pPr marL="0" indent="0">
              <a:buNone/>
            </a:pPr>
            <a:r>
              <a:rPr lang="ru-RU" dirty="0"/>
              <a:t>"Помню фронт. В большой зеленой роще мы, солдаты, после только что затихшего боя лежим, отряхиваясь от крупинок засыпавшей нас земли, и вдруг слышим: вслед за растаявшим вдали рокотом вражеских самолетов, во все горло, как бы утверждая жизнь, защелкал соловей</a:t>
            </a:r>
            <a:r>
              <a:rPr lang="ru-RU" dirty="0" smtClean="0"/>
              <a:t>!»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51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791344"/>
          </a:xfrm>
        </p:spPr>
        <p:txBody>
          <a:bodyPr/>
          <a:lstStyle/>
          <a:p>
            <a:r>
              <a:rPr lang="ru-RU" dirty="0" smtClean="0"/>
              <a:t>Любимая песня моряков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9024" y="1270105"/>
            <a:ext cx="7272339" cy="4856057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«Ничто </a:t>
            </a:r>
            <a:r>
              <a:rPr lang="ru-RU" dirty="0"/>
              <a:t>не напоминало о войне - вспоминал впоследствии А. Чуркин, автор знаменитой песни "Вечер на рейде". - Волны чуть слышно плескались о морскую гальку. Залив был окутан синей дымкой. Невдалеке на рейде стоял корабль. С него доносилась тихая музыка - там кто-то играл на </a:t>
            </a:r>
            <a:r>
              <a:rPr lang="ru-RU" dirty="0" smtClean="0"/>
              <a:t>баяне.»</a:t>
            </a:r>
          </a:p>
          <a:p>
            <a:pPr marL="0" indent="0">
              <a:buNone/>
            </a:pPr>
            <a:r>
              <a:rPr lang="ru-RU" dirty="0" smtClean="0"/>
              <a:t>Соловьев</a:t>
            </a:r>
            <a:r>
              <a:rPr lang="ru-RU" dirty="0"/>
              <a:t>-Седой сидел молчаливый и </a:t>
            </a:r>
            <a:r>
              <a:rPr lang="ru-RU" dirty="0" smtClean="0"/>
              <a:t>задумчивый.</a:t>
            </a:r>
          </a:p>
          <a:p>
            <a:pPr marL="0" indent="0">
              <a:buNone/>
            </a:pPr>
            <a:r>
              <a:rPr lang="ru-RU" dirty="0" smtClean="0"/>
              <a:t>Когда </a:t>
            </a:r>
            <a:r>
              <a:rPr lang="ru-RU" dirty="0"/>
              <a:t>мы отправлялись домой, он сказал: "Замечательный вечер. Стоит песни". </a:t>
            </a:r>
          </a:p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/>
              <a:t>Начать надо так:</a:t>
            </a:r>
          </a:p>
          <a:p>
            <a:pPr marL="0" indent="0">
              <a:buNone/>
            </a:pPr>
            <a:r>
              <a:rPr lang="ru-RU" dirty="0"/>
              <a:t>"Прощай, любимый </a:t>
            </a:r>
            <a:r>
              <a:rPr lang="ru-RU" dirty="0" smtClean="0"/>
              <a:t>город"</a:t>
            </a:r>
            <a:r>
              <a:rPr lang="ru-RU" dirty="0"/>
              <a:t>, - сказал Соловьев-Седой.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919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977c84f373aac44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59" y="431801"/>
            <a:ext cx="8245354" cy="539383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</p:pic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«Вечер на рейде»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9024" y="1613646"/>
            <a:ext cx="7272339" cy="4512517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Споемте, друзья, ведь завтра в поход</a:t>
            </a:r>
            <a:br>
              <a:rPr lang="ru-RU" dirty="0"/>
            </a:br>
            <a:r>
              <a:rPr lang="ru-RU" dirty="0"/>
              <a:t>Уйдем в предрассветный туман.</a:t>
            </a:r>
            <a:br>
              <a:rPr lang="ru-RU" dirty="0"/>
            </a:br>
            <a:r>
              <a:rPr lang="ru-RU" dirty="0"/>
              <a:t>Споем веселей, пусть нам подпоет</a:t>
            </a:r>
            <a:br>
              <a:rPr lang="ru-RU" dirty="0"/>
            </a:br>
            <a:r>
              <a:rPr lang="ru-RU" dirty="0"/>
              <a:t>Седой боевой капитан.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Прощай, любимый город,</a:t>
            </a:r>
            <a:br>
              <a:rPr lang="ru-RU" dirty="0"/>
            </a:br>
            <a:r>
              <a:rPr lang="ru-RU" dirty="0"/>
              <a:t>Уходим завтра в море.</a:t>
            </a:r>
            <a:br>
              <a:rPr lang="ru-RU" dirty="0"/>
            </a:br>
            <a:r>
              <a:rPr lang="ru-RU" dirty="0"/>
              <a:t>И ранней порой</a:t>
            </a:r>
            <a:br>
              <a:rPr lang="ru-RU" dirty="0"/>
            </a:br>
            <a:r>
              <a:rPr lang="ru-RU" dirty="0"/>
              <a:t>Мелькнет за кормой</a:t>
            </a:r>
            <a:br>
              <a:rPr lang="ru-RU" dirty="0"/>
            </a:br>
            <a:r>
              <a:rPr lang="ru-RU" dirty="0"/>
              <a:t>Знакомый ПЛАТОК </a:t>
            </a:r>
            <a:r>
              <a:rPr lang="ru-RU" dirty="0" smtClean="0"/>
              <a:t>голубой…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1838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День Победы»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63870" y="1801906"/>
            <a:ext cx="8293326" cy="43242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День Победы, как он был от нас далёк,</a:t>
            </a:r>
            <a:br>
              <a:rPr lang="ru-RU" dirty="0"/>
            </a:br>
            <a:r>
              <a:rPr lang="ru-RU" dirty="0"/>
              <a:t>Как в костре потухшем таял уголёк.</a:t>
            </a:r>
            <a:br>
              <a:rPr lang="ru-RU" dirty="0"/>
            </a:br>
            <a:r>
              <a:rPr lang="ru-RU" dirty="0"/>
              <a:t>Были вёрсты, обгорелые, в пыли, —</a:t>
            </a:r>
            <a:br>
              <a:rPr lang="ru-RU" dirty="0"/>
            </a:br>
            <a:r>
              <a:rPr lang="ru-RU" dirty="0"/>
              <a:t>Этот день мы приближали как могли.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Этот </a:t>
            </a:r>
            <a:r>
              <a:rPr lang="ru-RU" dirty="0"/>
              <a:t>День Победы</a:t>
            </a:r>
            <a:br>
              <a:rPr lang="ru-RU" dirty="0"/>
            </a:br>
            <a:r>
              <a:rPr lang="ru-RU" dirty="0"/>
              <a:t>Порохом пропах,</a:t>
            </a:r>
            <a:br>
              <a:rPr lang="ru-RU" dirty="0"/>
            </a:br>
            <a:r>
              <a:rPr lang="ru-RU" dirty="0"/>
              <a:t>Это праздник</a:t>
            </a:r>
            <a:br>
              <a:rPr lang="ru-RU" dirty="0"/>
            </a:br>
            <a:r>
              <a:rPr lang="ru-RU" dirty="0"/>
              <a:t>С сединою на висках.</a:t>
            </a:r>
            <a:br>
              <a:rPr lang="ru-RU" dirty="0"/>
            </a:br>
            <a:r>
              <a:rPr lang="ru-RU" dirty="0"/>
              <a:t>Это радость</a:t>
            </a:r>
            <a:br>
              <a:rPr lang="ru-RU" dirty="0"/>
            </a:br>
            <a:r>
              <a:rPr lang="ru-RU" dirty="0"/>
              <a:t>Со слезами на глазах.</a:t>
            </a:r>
            <a:br>
              <a:rPr lang="ru-RU" dirty="0"/>
            </a:br>
            <a:r>
              <a:rPr lang="ru-RU" dirty="0"/>
              <a:t>День Победы!</a:t>
            </a:r>
            <a:br>
              <a:rPr lang="ru-RU" dirty="0"/>
            </a:br>
            <a:r>
              <a:rPr lang="ru-RU" dirty="0"/>
              <a:t>День Победы!</a:t>
            </a:r>
            <a:br>
              <a:rPr lang="ru-RU" dirty="0"/>
            </a:br>
            <a:r>
              <a:rPr lang="ru-RU" dirty="0"/>
              <a:t>День Победы!</a:t>
            </a:r>
          </a:p>
        </p:txBody>
      </p:sp>
      <p:pic>
        <p:nvPicPr>
          <p:cNvPr id="6" name="Изображение 5" descr="112798749_large_gallery_17_25_5627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3421" y="3129902"/>
            <a:ext cx="4978100" cy="328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85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913396" y="279001"/>
            <a:ext cx="7272339" cy="5812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3342" y="1270105"/>
            <a:ext cx="7148021" cy="446804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Память, память, за собою позови</a:t>
            </a:r>
            <a:br>
              <a:rPr lang="ru-RU" dirty="0"/>
            </a:br>
            <a:r>
              <a:rPr lang="ru-RU" dirty="0"/>
              <a:t>В те далекие промчавшиеся дни,</a:t>
            </a:r>
            <a:br>
              <a:rPr lang="ru-RU" dirty="0"/>
            </a:br>
            <a:r>
              <a:rPr lang="ru-RU" dirty="0"/>
              <a:t>Ты друзей моих умерших оживи,</a:t>
            </a:r>
            <a:br>
              <a:rPr lang="ru-RU" dirty="0"/>
            </a:br>
            <a:r>
              <a:rPr lang="ru-RU" dirty="0"/>
              <a:t>А друзьям живущим, молодость верни.</a:t>
            </a:r>
          </a:p>
          <a:p>
            <a:pPr marL="0" indent="0">
              <a:buNone/>
            </a:pPr>
            <a:r>
              <a:rPr lang="ru-RU" dirty="0" smtClean="0"/>
              <a:t>Память! </a:t>
            </a:r>
            <a:r>
              <a:rPr lang="ru-RU" dirty="0"/>
              <a:t>Память!</a:t>
            </a:r>
            <a:br>
              <a:rPr lang="ru-RU" dirty="0"/>
            </a:br>
            <a:r>
              <a:rPr lang="ru-RU" dirty="0"/>
              <a:t>Ты же можешь, ты должна</a:t>
            </a:r>
            <a:br>
              <a:rPr lang="ru-RU" dirty="0"/>
            </a:br>
            <a:r>
              <a:rPr lang="ru-RU" dirty="0"/>
              <a:t>На мгновенье эти стрелки повернуть.</a:t>
            </a:r>
            <a:br>
              <a:rPr lang="ru-RU" dirty="0"/>
            </a:br>
            <a:r>
              <a:rPr lang="ru-RU" dirty="0"/>
              <a:t>Я хочу не просто вспомнить имена, </a:t>
            </a:r>
            <a:br>
              <a:rPr lang="ru-RU" dirty="0"/>
            </a:br>
            <a:r>
              <a:rPr lang="ru-RU" dirty="0"/>
              <a:t>Я хочу друзьям своим в глаза взглянуть.</a:t>
            </a:r>
            <a:br>
              <a:rPr lang="ru-RU" dirty="0"/>
            </a:br>
            <a:r>
              <a:rPr lang="ru-RU" dirty="0" smtClean="0"/>
              <a:t>Память… Память… Память…</a:t>
            </a:r>
            <a:endParaRPr lang="ru-RU" dirty="0"/>
          </a:p>
          <a:p>
            <a:endParaRPr lang="ru-RU" dirty="0"/>
          </a:p>
        </p:txBody>
      </p:sp>
      <p:pic>
        <p:nvPicPr>
          <p:cNvPr id="4" name="Изображение 3" descr="726829537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510" y="4195882"/>
            <a:ext cx="3549489" cy="266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66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680735"/>
          </a:xfrm>
        </p:spPr>
        <p:txBody>
          <a:bodyPr/>
          <a:lstStyle/>
          <a:p>
            <a:r>
              <a:rPr lang="ru-RU" dirty="0"/>
              <a:t>Остановись время!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3680" y="1054641"/>
            <a:ext cx="7929980" cy="46268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Остановись время! Замри</a:t>
            </a:r>
            <a:r>
              <a:rPr lang="ru-RU" dirty="0"/>
              <a:t>! Замри и оглянись в прошлое. Оглянись на тех, кто в камне с высоты своих памятников смотрит на нас, кто отдал за нас свои жизни!</a:t>
            </a:r>
          </a:p>
          <a:p>
            <a:pPr marL="0" indent="0">
              <a:buNone/>
            </a:pPr>
            <a:r>
              <a:rPr lang="ru-RU" dirty="0"/>
              <a:t>Давно умолк войны набат, </a:t>
            </a:r>
            <a:br>
              <a:rPr lang="ru-RU" dirty="0"/>
            </a:br>
            <a:r>
              <a:rPr lang="ru-RU" dirty="0"/>
              <a:t>Цветут цветы в родном краю,</a:t>
            </a:r>
            <a:br>
              <a:rPr lang="ru-RU" dirty="0"/>
            </a:br>
            <a:r>
              <a:rPr lang="ru-RU" dirty="0"/>
              <a:t>Но будет вечно жить солдат,</a:t>
            </a:r>
            <a:br>
              <a:rPr lang="ru-RU" dirty="0"/>
            </a:br>
            <a:r>
              <a:rPr lang="ru-RU" dirty="0"/>
              <a:t>Что смертью храбрых пал в бою.</a:t>
            </a:r>
            <a:br>
              <a:rPr lang="ru-RU" dirty="0"/>
            </a:br>
            <a:r>
              <a:rPr lang="ru-RU" dirty="0"/>
              <a:t>Он сохранил тебе и мне</a:t>
            </a:r>
            <a:br>
              <a:rPr lang="ru-RU" dirty="0"/>
            </a:br>
            <a:r>
              <a:rPr lang="ru-RU" dirty="0"/>
              <a:t>И человечеству всему</a:t>
            </a:r>
            <a:br>
              <a:rPr lang="ru-RU" dirty="0"/>
            </a:br>
            <a:r>
              <a:rPr lang="ru-RU" dirty="0"/>
              <a:t>Покой и счастье мирных дней.</a:t>
            </a:r>
            <a:br>
              <a:rPr lang="ru-RU" dirty="0"/>
            </a:br>
            <a:r>
              <a:rPr lang="ru-RU" dirty="0"/>
              <a:t>Поклонимся, поклонимся </a:t>
            </a:r>
            <a:r>
              <a:rPr lang="ru-RU" dirty="0" smtClean="0"/>
              <a:t>ему.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5" name="Изображение 4" descr="moskva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4798" y="2891759"/>
            <a:ext cx="3923513" cy="2789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7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100784" y="-836705"/>
            <a:ext cx="7397074" cy="836705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9025" y="952579"/>
            <a:ext cx="7177572" cy="51735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Мирное </a:t>
            </a:r>
            <a:r>
              <a:rPr lang="ru-RU" dirty="0"/>
              <a:t>время - какое счастье, какая радость! Но Победа - это не только радость, но и скорбь. Сколько матерей плакало по сыновьям, сколько жен не дождалось мужей, павших за свободу и честь родной земли. Мы знаем, какой ценой была завоевана Победа, и всегда будем помнить тех, кто отдал жизнь за Родину. А песни тех далеких лет мы поем и сейчас, потому что они помогают нам стать сильнее, мужественнее, человечнее.</a:t>
            </a:r>
          </a:p>
          <a:p>
            <a:endParaRPr lang="ru-RU" dirty="0"/>
          </a:p>
        </p:txBody>
      </p:sp>
      <p:pic>
        <p:nvPicPr>
          <p:cNvPr id="4" name="Изображение 3" descr="658c1dd3871adac49230e2c4ea888c2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851" y="4749952"/>
            <a:ext cx="6599669" cy="133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155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115754" y="361178"/>
            <a:ext cx="7377634" cy="1048580"/>
          </a:xfrm>
        </p:spPr>
        <p:txBody>
          <a:bodyPr/>
          <a:lstStyle/>
          <a:p>
            <a:r>
              <a:rPr lang="ru-RU" dirty="0" smtClean="0"/>
              <a:t>Вечная память героям!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2257" y="1409757"/>
            <a:ext cx="10267190" cy="5093161"/>
          </a:xfrm>
        </p:spPr>
        <p:txBody>
          <a:bodyPr numCol="1">
            <a:noAutofit/>
          </a:bodyPr>
          <a:lstStyle/>
          <a:p>
            <a:pPr marL="0" indent="0">
              <a:buNone/>
            </a:pPr>
            <a:r>
              <a:rPr lang="ru-RU" dirty="0"/>
              <a:t>Поклонимся великим тем </a:t>
            </a:r>
            <a:r>
              <a:rPr lang="ru-RU" dirty="0" smtClean="0"/>
              <a:t>годам,</a:t>
            </a:r>
          </a:p>
          <a:p>
            <a:pPr marL="0" indent="0">
              <a:buNone/>
            </a:pPr>
            <a:r>
              <a:rPr lang="ru-RU" dirty="0" smtClean="0"/>
              <a:t>Тем </a:t>
            </a:r>
            <a:r>
              <a:rPr lang="ru-RU" dirty="0"/>
              <a:t>славным командирам и </a:t>
            </a:r>
            <a:r>
              <a:rPr lang="ru-RU" dirty="0" smtClean="0"/>
              <a:t>бойцам,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И маршалам </a:t>
            </a:r>
            <a:r>
              <a:rPr lang="ru-RU" dirty="0" smtClean="0"/>
              <a:t>страны, </a:t>
            </a:r>
            <a:r>
              <a:rPr lang="ru-RU" dirty="0"/>
              <a:t>и </a:t>
            </a:r>
            <a:r>
              <a:rPr lang="ru-RU" dirty="0" smtClean="0"/>
              <a:t>рядовым,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Поклонимся и мёртвым и </a:t>
            </a:r>
            <a:r>
              <a:rPr lang="ru-RU" dirty="0" smtClean="0"/>
              <a:t>живым: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Всем </a:t>
            </a:r>
            <a:r>
              <a:rPr lang="ru-RU" dirty="0" smtClean="0"/>
              <a:t>тем, </a:t>
            </a:r>
            <a:r>
              <a:rPr lang="ru-RU" dirty="0"/>
              <a:t>которых забывать </a:t>
            </a:r>
            <a:r>
              <a:rPr lang="ru-RU" dirty="0" smtClean="0"/>
              <a:t>нельзя,</a:t>
            </a:r>
          </a:p>
          <a:p>
            <a:pPr marL="0" indent="0">
              <a:buNone/>
            </a:pPr>
            <a:r>
              <a:rPr lang="ru-RU" dirty="0" smtClean="0"/>
              <a:t> Поклонимся, поклонимся, друзья!</a:t>
            </a:r>
          </a:p>
          <a:p>
            <a:endParaRPr lang="ru-RU" dirty="0"/>
          </a:p>
        </p:txBody>
      </p:sp>
      <p:pic>
        <p:nvPicPr>
          <p:cNvPr id="8" name="Изображение 7" descr="[LI5RK_30-02]_[IL_03]-k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362" y="1409758"/>
            <a:ext cx="2516858" cy="4264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67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1941 - 1945</a:t>
            </a:r>
            <a:endParaRPr lang="ru-RU" dirty="0"/>
          </a:p>
        </p:txBody>
      </p:sp>
      <p:pic>
        <p:nvPicPr>
          <p:cNvPr id="4" name="Содержимое 3" descr="8284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8" b="103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764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8"/>
            <a:ext cx="7272339" cy="1086190"/>
          </a:xfrm>
        </p:spPr>
        <p:txBody>
          <a:bodyPr/>
          <a:lstStyle/>
          <a:p>
            <a:r>
              <a:rPr lang="ru-RU" dirty="0" smtClean="0"/>
              <a:t>У солдата и песня оружие</a:t>
            </a:r>
            <a:endParaRPr lang="ru-RU" dirty="0"/>
          </a:p>
        </p:txBody>
      </p:sp>
      <p:pic>
        <p:nvPicPr>
          <p:cNvPr id="4" name="Содержимое 3" descr="Victory-Day-Star-St.-George-Ribbon-Vector-1152x204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" r="2702"/>
          <a:stretch>
            <a:fillRect/>
          </a:stretch>
        </p:blipFill>
        <p:spPr>
          <a:xfrm>
            <a:off x="789018" y="1469314"/>
            <a:ext cx="7965181" cy="4736232"/>
          </a:xfrm>
        </p:spPr>
      </p:pic>
    </p:spTree>
    <p:extLst>
      <p:ext uri="{BB962C8B-B14F-4D97-AF65-F5344CB8AC3E}">
        <p14:creationId xmlns:p14="http://schemas.microsoft.com/office/powerpoint/2010/main" val="2181402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8"/>
            <a:ext cx="7272339" cy="1176912"/>
          </a:xfrm>
        </p:spPr>
        <p:txBody>
          <a:bodyPr/>
          <a:lstStyle/>
          <a:p>
            <a:r>
              <a:rPr lang="ru-RU" dirty="0"/>
              <a:t>Война и песня: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что </a:t>
            </a:r>
            <a:r>
              <a:rPr lang="ru-RU" dirty="0"/>
              <a:t>может быть общего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4855" y="1451549"/>
            <a:ext cx="5952891" cy="5284543"/>
          </a:xfrm>
        </p:spPr>
        <p:txBody>
          <a:bodyPr/>
          <a:lstStyle/>
          <a:p>
            <a:pPr marL="282575" lvl="1" indent="0">
              <a:buNone/>
            </a:pPr>
            <a:r>
              <a:rPr lang="ru-RU" dirty="0"/>
              <a:t>От </a:t>
            </a:r>
            <a:r>
              <a:rPr lang="ru-RU" dirty="0" smtClean="0"/>
              <a:t>песни </a:t>
            </a:r>
            <a:r>
              <a:rPr lang="ru-RU" dirty="0"/>
              <a:t>сердцу было тесно:</a:t>
            </a:r>
            <a:br>
              <a:rPr lang="ru-RU" dirty="0"/>
            </a:br>
            <a:r>
              <a:rPr lang="ru-RU" dirty="0"/>
              <a:t>Она вела на смертный бой,</a:t>
            </a:r>
            <a:br>
              <a:rPr lang="ru-RU" dirty="0"/>
            </a:br>
            <a:r>
              <a:rPr lang="ru-RU" dirty="0"/>
              <a:t>Чтобы громить врага под эту песню,</a:t>
            </a:r>
            <a:br>
              <a:rPr lang="ru-RU" dirty="0"/>
            </a:br>
            <a:r>
              <a:rPr lang="ru-RU" dirty="0"/>
              <a:t>Защищая Родину собой.</a:t>
            </a:r>
          </a:p>
        </p:txBody>
      </p:sp>
      <p:pic>
        <p:nvPicPr>
          <p:cNvPr id="10" name="Изображение 9" descr="post-184-1161281447_thum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4" t="8660" r="1674" b="-10728"/>
          <a:stretch/>
        </p:blipFill>
        <p:spPr>
          <a:xfrm>
            <a:off x="1512659" y="3163922"/>
            <a:ext cx="6096000" cy="399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72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8"/>
            <a:ext cx="7272339" cy="1052168"/>
          </a:xfrm>
        </p:spPr>
        <p:txBody>
          <a:bodyPr/>
          <a:lstStyle/>
          <a:p>
            <a:r>
              <a:rPr lang="ru-RU" dirty="0" smtClean="0"/>
              <a:t>"</a:t>
            </a:r>
            <a:r>
              <a:rPr lang="ru-RU" dirty="0"/>
              <a:t>Священная </a:t>
            </a:r>
            <a:r>
              <a:rPr lang="ru-RU" dirty="0" smtClean="0"/>
              <a:t>война»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21405" y="1213404"/>
            <a:ext cx="7272339" cy="56445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 err="1"/>
              <a:t>Свяще́нная</a:t>
            </a:r>
            <a:r>
              <a:rPr lang="ru-RU" dirty="0"/>
              <a:t> война́» </a:t>
            </a:r>
            <a:r>
              <a:rPr lang="ru-RU" dirty="0" smtClean="0"/>
              <a:t> - гимн </a:t>
            </a:r>
            <a:r>
              <a:rPr lang="ru-RU" dirty="0"/>
              <a:t>защиты Отечества. </a:t>
            </a:r>
          </a:p>
          <a:p>
            <a:pPr marL="0" indent="0">
              <a:buNone/>
            </a:pPr>
            <a:r>
              <a:rPr lang="ru-RU" dirty="0" smtClean="0"/>
              <a:t>26 </a:t>
            </a:r>
            <a:r>
              <a:rPr lang="ru-RU" dirty="0"/>
              <a:t>июня 1941 г. на Белорусском вокзале </a:t>
            </a:r>
            <a:r>
              <a:rPr lang="ru-RU" dirty="0" smtClean="0"/>
              <a:t> впервые прозвучала эта песня.</a:t>
            </a:r>
          </a:p>
          <a:p>
            <a:pPr marL="0" indent="0">
              <a:buNone/>
            </a:pPr>
            <a:r>
              <a:rPr lang="ru-RU" dirty="0"/>
              <a:t>Вставай, страна огромная,</a:t>
            </a:r>
          </a:p>
          <a:p>
            <a:pPr marL="0" indent="0">
              <a:buNone/>
            </a:pPr>
            <a:r>
              <a:rPr lang="ru-RU" dirty="0"/>
              <a:t>Вставай на смертный бой</a:t>
            </a:r>
          </a:p>
          <a:p>
            <a:pPr marL="0" indent="0">
              <a:buNone/>
            </a:pPr>
            <a:r>
              <a:rPr lang="ru-RU" dirty="0"/>
              <a:t>С фашистской силой тёмною,</a:t>
            </a:r>
          </a:p>
          <a:p>
            <a:pPr marL="0" indent="0">
              <a:buNone/>
            </a:pPr>
            <a:r>
              <a:rPr lang="ru-RU" dirty="0"/>
              <a:t>С проклятою </a:t>
            </a:r>
            <a:r>
              <a:rPr lang="ru-RU" dirty="0" smtClean="0"/>
              <a:t>ордой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 smtClean="0"/>
              <a:t>Пусть </a:t>
            </a:r>
            <a:r>
              <a:rPr lang="ru-RU" dirty="0"/>
              <a:t>ярость благородная</a:t>
            </a:r>
          </a:p>
          <a:p>
            <a:pPr marL="0" indent="0">
              <a:buNone/>
            </a:pPr>
            <a:r>
              <a:rPr lang="ru-RU" dirty="0"/>
              <a:t>Вскипает, как волна, —</a:t>
            </a:r>
          </a:p>
          <a:p>
            <a:pPr marL="0" indent="0">
              <a:buNone/>
            </a:pPr>
            <a:r>
              <a:rPr lang="ru-RU" dirty="0"/>
              <a:t>Идёт война народная,</a:t>
            </a:r>
          </a:p>
          <a:p>
            <a:pPr marL="0" indent="0">
              <a:buNone/>
            </a:pPr>
            <a:r>
              <a:rPr lang="ru-RU" dirty="0"/>
              <a:t>Священная война! </a:t>
            </a:r>
          </a:p>
        </p:txBody>
      </p:sp>
      <p:pic>
        <p:nvPicPr>
          <p:cNvPr id="6" name="Изображение 5" descr="5986001_3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459" y="2514599"/>
            <a:ext cx="3005003" cy="404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7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47360" y="274637"/>
            <a:ext cx="6490743" cy="606454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"Песня </a:t>
            </a:r>
            <a:r>
              <a:rPr lang="ru-RU" b="1" dirty="0" smtClean="0"/>
              <a:t>смелых» 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Стелются черные тучи,</a:t>
            </a:r>
            <a:br>
              <a:rPr lang="ru-RU" dirty="0"/>
            </a:br>
            <a:r>
              <a:rPr lang="ru-RU" dirty="0"/>
              <a:t>Молнии в небе снуют,</a:t>
            </a:r>
            <a:br>
              <a:rPr lang="ru-RU" dirty="0"/>
            </a:br>
            <a:r>
              <a:rPr lang="ru-RU" dirty="0"/>
              <a:t>В облаке пыли летучей </a:t>
            </a:r>
            <a:br>
              <a:rPr lang="ru-RU" dirty="0"/>
            </a:br>
            <a:r>
              <a:rPr lang="ru-RU" dirty="0"/>
              <a:t>Трубы тревогу поют:</a:t>
            </a:r>
            <a:br>
              <a:rPr lang="ru-RU" dirty="0"/>
            </a:br>
            <a:r>
              <a:rPr lang="ru-RU" dirty="0"/>
              <a:t>Песня - крылатая птица</a:t>
            </a:r>
            <a:br>
              <a:rPr lang="ru-RU" dirty="0"/>
            </a:br>
            <a:r>
              <a:rPr lang="ru-RU" dirty="0"/>
              <a:t>Смелых скликает в поход.</a:t>
            </a:r>
            <a:br>
              <a:rPr lang="ru-RU" dirty="0"/>
            </a:br>
            <a:r>
              <a:rPr lang="ru-RU" dirty="0"/>
              <a:t>Смелого пуля боится,</a:t>
            </a:r>
            <a:br>
              <a:rPr lang="ru-RU" dirty="0"/>
            </a:br>
            <a:r>
              <a:rPr lang="ru-RU" dirty="0"/>
              <a:t>Смелого штык не берет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Алексей Сурков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794" y="4808254"/>
            <a:ext cx="54292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 Москвой и Сталинградом, в осажденном Ленинграде и на Курской дуге не умолкала боевая песня, потому что она крепила армейскую сплоченность и фронтовую дружбу.</a:t>
            </a:r>
          </a:p>
        </p:txBody>
      </p:sp>
      <p:pic>
        <p:nvPicPr>
          <p:cNvPr id="5" name="Изображение 4" descr="0A986FD4-6B67-4F10-90BD-B34D4EF40E90_w974_n_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979" y="406400"/>
            <a:ext cx="3674042" cy="406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99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9024" y="714434"/>
            <a:ext cx="6655948" cy="5411729"/>
          </a:xfrm>
        </p:spPr>
        <p:txBody>
          <a:bodyPr/>
          <a:lstStyle/>
          <a:p>
            <a:r>
              <a:rPr lang="ru-RU" dirty="0" smtClean="0"/>
              <a:t> Песня  « Катюша» была </a:t>
            </a:r>
            <a:r>
              <a:rPr lang="ru-RU" dirty="0"/>
              <a:t>написана в конце 30-х годов, когда еще никто не думал о войне.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Весна</a:t>
            </a:r>
            <a:r>
              <a:rPr lang="ru-RU" dirty="0"/>
              <a:t>, цветущие сады, любовь и верность: "Катюша" олицетворяла все самое лучшее в жизни - все то, что пытался разрушить беспощадный фашист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Потому песня эта в дни войны </a:t>
            </a:r>
            <a:r>
              <a:rPr lang="ru-RU" dirty="0" smtClean="0"/>
              <a:t>была популярна. </a:t>
            </a:r>
            <a:r>
              <a:rPr lang="ru-RU" dirty="0"/>
              <a:t>Мелодия "Катюши" стала гимном итальянских партизан!</a:t>
            </a:r>
          </a:p>
        </p:txBody>
      </p:sp>
    </p:spTree>
    <p:extLst>
      <p:ext uri="{BB962C8B-B14F-4D97-AF65-F5344CB8AC3E}">
        <p14:creationId xmlns:p14="http://schemas.microsoft.com/office/powerpoint/2010/main" val="1645500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«Катюша»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Расцветали яблони и груши, </a:t>
            </a:r>
            <a:br>
              <a:rPr lang="ru-RU" dirty="0"/>
            </a:br>
            <a:r>
              <a:rPr lang="ru-RU" dirty="0"/>
              <a:t>Поплыли туманы над рекой. </a:t>
            </a:r>
            <a:br>
              <a:rPr lang="ru-RU" dirty="0"/>
            </a:br>
            <a:r>
              <a:rPr lang="ru-RU" dirty="0"/>
              <a:t>Выходила на берег Катюша, </a:t>
            </a:r>
            <a:br>
              <a:rPr lang="ru-RU" dirty="0"/>
            </a:br>
            <a:r>
              <a:rPr lang="ru-RU" dirty="0"/>
              <a:t>На высокий берег на крутой. </a:t>
            </a:r>
          </a:p>
          <a:p>
            <a:pPr marL="0" indent="0">
              <a:buNone/>
            </a:pPr>
            <a:r>
              <a:rPr lang="ru-RU" dirty="0"/>
              <a:t>Выходила, песню заводила </a:t>
            </a:r>
            <a:br>
              <a:rPr lang="ru-RU" dirty="0"/>
            </a:br>
            <a:r>
              <a:rPr lang="ru-RU" dirty="0"/>
              <a:t>Про степного сизого орла, </a:t>
            </a:r>
            <a:br>
              <a:rPr lang="ru-RU" dirty="0"/>
            </a:br>
            <a:r>
              <a:rPr lang="ru-RU" dirty="0"/>
              <a:t>Про того, которого любила, </a:t>
            </a:r>
            <a:br>
              <a:rPr lang="ru-RU" dirty="0"/>
            </a:br>
            <a:r>
              <a:rPr lang="ru-RU" dirty="0"/>
              <a:t>Про того, чьи письма берегла. </a:t>
            </a:r>
          </a:p>
          <a:p>
            <a:pPr marL="0" indent="0">
              <a:buNone/>
            </a:pPr>
            <a:r>
              <a:rPr lang="ru-RU" dirty="0"/>
              <a:t>Ой, ты, песня, песенка девичья, </a:t>
            </a:r>
            <a:br>
              <a:rPr lang="ru-RU" dirty="0"/>
            </a:br>
            <a:r>
              <a:rPr lang="ru-RU" dirty="0"/>
              <a:t>Ты лети за ясным солнцем вслед </a:t>
            </a:r>
            <a:br>
              <a:rPr lang="ru-RU" dirty="0"/>
            </a:br>
            <a:r>
              <a:rPr lang="ru-RU" dirty="0"/>
              <a:t>И бойцу на дальнем пограничье </a:t>
            </a:r>
            <a:br>
              <a:rPr lang="ru-RU" dirty="0"/>
            </a:br>
            <a:r>
              <a:rPr lang="ru-RU" dirty="0"/>
              <a:t>От Катюши передай привет. </a:t>
            </a:r>
          </a:p>
          <a:p>
            <a:pPr marL="0" indent="0">
              <a:buNone/>
            </a:pPr>
            <a:r>
              <a:rPr lang="ru-RU" dirty="0"/>
              <a:t>Пусть он вспомнит девушку простую, </a:t>
            </a:r>
            <a:br>
              <a:rPr lang="ru-RU" dirty="0"/>
            </a:br>
            <a:r>
              <a:rPr lang="ru-RU" dirty="0"/>
              <a:t>Пусть услышит, как она поет, </a:t>
            </a:r>
            <a:br>
              <a:rPr lang="ru-RU" dirty="0"/>
            </a:br>
            <a:r>
              <a:rPr lang="ru-RU" dirty="0"/>
              <a:t>Пусть он землю бережет родную, </a:t>
            </a:r>
            <a:br>
              <a:rPr lang="ru-RU" dirty="0"/>
            </a:br>
            <a:r>
              <a:rPr lang="ru-RU" dirty="0"/>
              <a:t>А любовь Катюша сбережет. </a:t>
            </a:r>
          </a:p>
        </p:txBody>
      </p:sp>
      <p:pic>
        <p:nvPicPr>
          <p:cNvPr id="4" name="Изображение 3" descr="f_czAxOS5yYWRpa2FsLnJ1L2k2NDAvMTMxMi8zMS84NzcwMzc4YjMwNjYuanBnP19faWQ9NDQ4ODM=.jpe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70" t="9141" r="13970" b="-9141"/>
          <a:stretch/>
        </p:blipFill>
        <p:spPr>
          <a:xfrm>
            <a:off x="4377100" y="2032343"/>
            <a:ext cx="4301975" cy="409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6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109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89024" y="703094"/>
            <a:ext cx="7272339" cy="5423069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Стихи </a:t>
            </a:r>
            <a:r>
              <a:rPr lang="ru-RU" dirty="0"/>
              <a:t>"Землянки" вовсе не песенные. Осенью 1941 года в селе </a:t>
            </a:r>
            <a:r>
              <a:rPr lang="ru-RU" dirty="0" err="1"/>
              <a:t>Кашино</a:t>
            </a:r>
            <a:r>
              <a:rPr lang="ru-RU" dirty="0"/>
              <a:t> они были написаны военным корреспондентом Алексеем Сурковым своей жене. Вот такие письма писали с фронта</a:t>
            </a:r>
            <a:r>
              <a:rPr lang="ru-RU" dirty="0" smtClean="0"/>
              <a:t>!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Полк </a:t>
            </a:r>
            <a:r>
              <a:rPr lang="ru-RU" dirty="0"/>
              <a:t>автора стихов пробивался из окружения, и после напряженного дня Сурков запишет в своем потрепанном </a:t>
            </a:r>
            <a:r>
              <a:rPr lang="ru-RU" dirty="0" smtClean="0"/>
              <a:t>блокнотике: </a:t>
            </a:r>
            <a:r>
              <a:rPr lang="ru-RU" dirty="0"/>
              <a:t>"Бьется в тесной печурке </a:t>
            </a:r>
            <a:r>
              <a:rPr lang="ru-RU" dirty="0" smtClean="0"/>
              <a:t>огонь…» </a:t>
            </a:r>
            <a:r>
              <a:rPr lang="ru-RU" dirty="0"/>
              <a:t>А позже - зимой 1942 </a:t>
            </a:r>
            <a:r>
              <a:rPr lang="ru-RU" dirty="0" smtClean="0"/>
              <a:t>-композитор </a:t>
            </a:r>
            <a:r>
              <a:rPr lang="ru-RU" dirty="0"/>
              <a:t>Константин Листов </a:t>
            </a:r>
            <a:r>
              <a:rPr lang="ru-RU" dirty="0" smtClean="0"/>
              <a:t>сочинит знаменитую мелодию.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202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89024" y="274638"/>
            <a:ext cx="7272339" cy="587220"/>
          </a:xfrm>
        </p:spPr>
        <p:txBody>
          <a:bodyPr/>
          <a:lstStyle/>
          <a:p>
            <a:r>
              <a:rPr lang="ru-RU" dirty="0" smtClean="0"/>
              <a:t>«Землянка»</a:t>
            </a:r>
            <a:endParaRPr lang="ru-RU" dirty="0"/>
          </a:p>
        </p:txBody>
      </p:sp>
      <p:pic>
        <p:nvPicPr>
          <p:cNvPr id="6" name="Содержимое 5" descr="slide_20.jp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6" t="-4040" r="3813" b="6679"/>
          <a:stretch/>
        </p:blipFill>
        <p:spPr>
          <a:xfrm>
            <a:off x="986969" y="725468"/>
            <a:ext cx="7272338" cy="5738812"/>
          </a:xfrm>
        </p:spPr>
      </p:pic>
    </p:spTree>
    <p:extLst>
      <p:ext uri="{BB962C8B-B14F-4D97-AF65-F5344CB8AC3E}">
        <p14:creationId xmlns:p14="http://schemas.microsoft.com/office/powerpoint/2010/main" val="147751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адиция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Традиция.thmx</Template>
  <TotalTime>3013</TotalTime>
  <Words>615</Words>
  <Application>Microsoft Office PowerPoint</Application>
  <PresentationFormat>Экран (4:3)</PresentationFormat>
  <Paragraphs>73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Традиция</vt:lpstr>
      <vt:lpstr>Песни  ПОБЕДЫ</vt:lpstr>
      <vt:lpstr>У солдата и песня оружие</vt:lpstr>
      <vt:lpstr>Война и песня:  что может быть общего?</vt:lpstr>
      <vt:lpstr>"Священная война»</vt:lpstr>
      <vt:lpstr> </vt:lpstr>
      <vt:lpstr>Презентация PowerPoint</vt:lpstr>
      <vt:lpstr>«Катюша»</vt:lpstr>
      <vt:lpstr>Презентация PowerPoint</vt:lpstr>
      <vt:lpstr>«Землянка»</vt:lpstr>
      <vt:lpstr>«Соловьи»</vt:lpstr>
      <vt:lpstr>Любимая песня моряков</vt:lpstr>
      <vt:lpstr>«Вечер на рейде»</vt:lpstr>
      <vt:lpstr>« День Победы»</vt:lpstr>
      <vt:lpstr>Презентация PowerPoint</vt:lpstr>
      <vt:lpstr>Остановись время! </vt:lpstr>
      <vt:lpstr>Презентация PowerPoint</vt:lpstr>
      <vt:lpstr>Вечная память героям!</vt:lpstr>
      <vt:lpstr>1941 - 1945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Песни  ПОБЕДЫ</dc:title>
  <dc:creator>Ольга Солдатова</dc:creator>
  <cp:lastModifiedBy>Samsung</cp:lastModifiedBy>
  <cp:revision>31</cp:revision>
  <dcterms:created xsi:type="dcterms:W3CDTF">2015-04-06T10:10:54Z</dcterms:created>
  <dcterms:modified xsi:type="dcterms:W3CDTF">2015-04-20T20:50:03Z</dcterms:modified>
</cp:coreProperties>
</file>