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FF9C93-27AD-4024-A8E3-B5FB95A3D08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7734C7-187A-426C-9A90-2CD7A8A6229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2435696"/>
          </a:xfrm>
        </p:spPr>
        <p:txBody>
          <a:bodyPr>
            <a:prstTxWarp prst="textPlain">
              <a:avLst/>
            </a:prstTxWarp>
            <a:normAutofit fontScale="90000"/>
          </a:bodyPr>
          <a:lstStyle/>
          <a:p>
            <a:pPr algn="ctr"/>
            <a:r>
              <a:rPr lang="ru-RU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0000">
                    <a:tint val="92000"/>
                    <a:shade val="100000"/>
                    <a:satMod val="150000"/>
                  </a:srgb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Интернет ресурсы- одно из условий компетентности педагога</a:t>
            </a:r>
            <a:endParaRPr lang="ru-RU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000000">
                  <a:tint val="92000"/>
                  <a:shade val="100000"/>
                  <a:satMod val="150000"/>
                </a:srgb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365104"/>
            <a:ext cx="7854696" cy="20162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Выполнила: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Гусева Екатерина Андреевна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305800" cy="295232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597666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Если можешь, иди впереди века,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если не можешь, иди с веком,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но никогда не будь позади века.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В. Я. Брюсов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305800" cy="496855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bg2">
                    <a:lumMod val="10000"/>
                  </a:schemeClr>
                </a:solidFill>
              </a:rPr>
              <a:t>Зачем воспитателю ДОУ свой сайт?</a:t>
            </a:r>
            <a:endParaRPr lang="ru-RU" sz="8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538920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1.Обмен информацией:</a:t>
            </a:r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дидактические материалы</a:t>
            </a:r>
            <a:b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рабочие программы</a:t>
            </a:r>
            <a:b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планы работы</a:t>
            </a:r>
            <a:b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личные наработки и многое другое.</a:t>
            </a:r>
            <a:b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597666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2.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полезная информация</a:t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рекомендации и консультации</a:t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график проведения родительских собраний</a:t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результаты конкурсов и подготовка к ним</a:t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работы по совместным проектам и многое другое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305800" cy="207684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Методическая копилка</a:t>
            </a:r>
            <a:endParaRPr lang="ru-RU" sz="6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5240" cy="1124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Ожидаемые результаты от сайта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познавательного интереса других воспитателей 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Методическая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копилка постепенно приобретает электронный вид. 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Привлечение интереса к деятельности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детского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сада, к работам и проектам педагогов; виртуальное привлечение родителей.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Общественный резонанс как показатель интереса к деятельности детского сада.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Создание единого информационного образовательного пространства.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создания сайта: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Зайти на сайт ( </a:t>
            </a:r>
            <a:r>
              <a:rPr lang="en-US" dirty="0" smtClean="0"/>
              <a:t>nsportal.ru</a:t>
            </a:r>
            <a:r>
              <a:rPr lang="ru-RU" dirty="0" smtClean="0"/>
              <a:t>,</a:t>
            </a:r>
            <a:r>
              <a:rPr lang="en-US" dirty="0" smtClean="0"/>
              <a:t> maam.ru</a:t>
            </a:r>
            <a:r>
              <a:rPr lang="ru-RU" dirty="0" smtClean="0"/>
              <a:t> и </a:t>
            </a:r>
            <a:r>
              <a:rPr lang="ru-RU" dirty="0" err="1" smtClean="0"/>
              <a:t>др</a:t>
            </a:r>
            <a:r>
              <a:rPr lang="ru-RU" dirty="0" smtClean="0"/>
              <a:t>)</a:t>
            </a:r>
          </a:p>
          <a:p>
            <a:r>
              <a:rPr lang="ru-RU" dirty="0" smtClean="0"/>
              <a:t>Регистрация</a:t>
            </a:r>
          </a:p>
          <a:p>
            <a:r>
              <a:rPr lang="ru-RU" dirty="0" smtClean="0"/>
              <a:t>Логин</a:t>
            </a:r>
          </a:p>
          <a:p>
            <a:r>
              <a:rPr lang="ru-RU" dirty="0" smtClean="0"/>
              <a:t>Пароль</a:t>
            </a:r>
          </a:p>
          <a:p>
            <a:r>
              <a:rPr lang="ru-RU" dirty="0" smtClean="0"/>
              <a:t>Письмо, сохранение ссылки</a:t>
            </a:r>
          </a:p>
          <a:p>
            <a:r>
              <a:rPr lang="ru-RU" dirty="0" smtClean="0"/>
              <a:t>Заполнение страниц на сайте(данные для мини – сайта)</a:t>
            </a:r>
          </a:p>
          <a:p>
            <a:r>
              <a:rPr lang="ru-RU" dirty="0" smtClean="0"/>
              <a:t>Сохранить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Заполняйте любым материалом!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3322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Сайт — Ваша визитная карточка в Интернете. Наличие персонального сайта — признак современного, грамотного педагога.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Дерзайте!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</TotalTime>
  <Words>101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Интернет ресурсы- одно из условий компетентности педагога</vt:lpstr>
      <vt:lpstr>Если можешь, иди впереди века,  если не можешь, иди с веком,  но никогда не будь позади века.  В. Я. Брюсов </vt:lpstr>
      <vt:lpstr>Зачем воспитателю ДОУ свой сайт?</vt:lpstr>
      <vt:lpstr>1.Обмен информацией: - дидактические материалы - рабочие программы - планы работы - личные наработки и многое другое. </vt:lpstr>
      <vt:lpstr>          2. Взаимодействие с родителями: - полезная информация - рекомендации и консультации - график проведения родительских собраний  - результаты конкурсов и подготовка к ним  - работы по совместным проектам и многое другое  </vt:lpstr>
      <vt:lpstr>3. Методическая копилка</vt:lpstr>
      <vt:lpstr>Ожидаемые результаты от сайта:</vt:lpstr>
      <vt:lpstr>Алгоритм создания сайта:</vt:lpstr>
      <vt:lpstr>Сайт — Ваша визитная карточка в Интернете. Наличие персонального сайта — признак современного, грамотного педагога.  Дерзайте! 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 ресурсы- одно из условий компетентности педагога</dc:title>
  <dc:creator>1</dc:creator>
  <cp:lastModifiedBy>1</cp:lastModifiedBy>
  <cp:revision>11</cp:revision>
  <dcterms:created xsi:type="dcterms:W3CDTF">2015-04-20T18:18:59Z</dcterms:created>
  <dcterms:modified xsi:type="dcterms:W3CDTF">2015-04-20T20:03:55Z</dcterms:modified>
</cp:coreProperties>
</file>