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9D9E8-831E-4A00-A88E-927FF0F25A93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96BE0-87EA-4125-BCB1-3C60DFA29B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4205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748B-B027-4E9F-98AB-09A4FE2949A1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F09F-4E48-4ABD-9B2E-FD5427EBF99C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1BB4E-FF23-4EE0-8ACD-55A7F7663B8D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49EE-9364-44C7-8E61-C5B257C5A95C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CEE5-296B-4E3A-B36E-F49638449BC4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6056-11AF-4F17-B0F1-7B13C616536D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BB09C-DB85-4958-A196-1A2C18DA3EB8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22CB3-C12E-4A41-A68A-F479BA5CC727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932BC-458D-4AEC-97F8-360D28BBF444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EB956-9398-4205-B928-FE917EBD10F1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BD9C-41AC-438E-8443-3EB2EC73351F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2A6C37-ABF5-4EBF-9F5E-D98B5322F9EA}" type="datetime1">
              <a:rPr lang="ru-RU" smtClean="0"/>
              <a:pPr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122413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400" dirty="0"/>
              <a:t>Сиднейский оперный </a:t>
            </a:r>
            <a:r>
              <a:rPr lang="ru-RU" sz="2400" dirty="0" smtClean="0"/>
              <a:t>театр </a:t>
            </a:r>
            <a:r>
              <a:rPr lang="ru-RU" sz="2400" dirty="0"/>
              <a:t>- многопрофильный музыкальный театр на набережной города Сидней, бесспорно главный символ крупнейшего города Австралии, да и всей страны, одно из самых узнаваемых и популярных зданий мира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55" name="Picture 7" descr="Сиднейский оперный теат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056784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404664"/>
            <a:ext cx="5267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СИДНЕЙСКИЙ ОПЕРНЫЙ ТЕАТР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7464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80920" cy="280831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История </a:t>
            </a:r>
            <a:r>
              <a:rPr lang="ru-RU" dirty="0"/>
              <a:t>этого </a:t>
            </a:r>
            <a:r>
              <a:rPr lang="ru-RU" dirty="0" smtClean="0"/>
              <a:t> </a:t>
            </a:r>
            <a:r>
              <a:rPr lang="ru-RU" dirty="0"/>
              <a:t>сооружения началась 29 января 1957 года, когда на международном конкурсе проектов, организованном Правительством Южного Уэльса, победил молодой и малоизвестный датский архитектор </a:t>
            </a:r>
            <a:r>
              <a:rPr lang="ru-RU" dirty="0" err="1"/>
              <a:t>Йорн</a:t>
            </a:r>
            <a:r>
              <a:rPr lang="ru-RU" dirty="0"/>
              <a:t> </a:t>
            </a:r>
            <a:r>
              <a:rPr lang="ru-RU" dirty="0" err="1"/>
              <a:t>Утзон</a:t>
            </a:r>
            <a:r>
              <a:rPr lang="ru-RU" dirty="0"/>
              <a:t>. Именно он предложил эскиз великолепного Здания Сиднейской Оперы, буквально поразивший </a:t>
            </a:r>
            <a:r>
              <a:rPr lang="ru-RU" dirty="0" smtClean="0"/>
              <a:t> </a:t>
            </a:r>
            <a:r>
              <a:rPr lang="ru-RU" dirty="0"/>
              <a:t>жюри. Сооружение было похоже на огромные белые паруса яхт, стоящих на приколе в Сиднейском порту. </a:t>
            </a:r>
            <a:r>
              <a:rPr lang="ru-RU" dirty="0" smtClean="0"/>
              <a:t>Сиднейский </a:t>
            </a:r>
            <a:r>
              <a:rPr lang="ru-RU" dirty="0"/>
              <a:t>Оперный Театр был открыт 20 Октября 1973 года королевой Англии Елизаветой II.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82710"/>
            <a:ext cx="4320480" cy="324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2976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80920" cy="1944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/>
              <a:t>Сиднейский оперный театр - </a:t>
            </a:r>
            <a:r>
              <a:rPr lang="ru-RU" sz="2000" dirty="0" smtClean="0"/>
              <a:t>здание</a:t>
            </a:r>
            <a:r>
              <a:rPr lang="ru-RU" sz="2000" dirty="0"/>
              <a:t>, выполненное в стиле экспрессионизма с радикальным и новаторским дизайном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r>
              <a:rPr lang="ru-RU" sz="2000" dirty="0" err="1"/>
              <a:t>Парусообразные</a:t>
            </a:r>
            <a:r>
              <a:rPr lang="ru-RU" sz="2000" dirty="0"/>
              <a:t> оболочки, образующие крышу, делают это здание непохожим ни на одно другое в </a:t>
            </a:r>
            <a:r>
              <a:rPr lang="ru-RU" sz="2000" dirty="0" smtClean="0"/>
              <a:t>мире</a:t>
            </a:r>
            <a:r>
              <a:rPr lang="ru-RU" sz="2000" i="0" dirty="0" smtClean="0">
                <a:solidFill>
                  <a:srgbClr val="1A1A1A"/>
                </a:solidFill>
                <a:effectLst/>
                <a:latin typeface="Open Sans Condensed"/>
              </a:rPr>
              <a:t>.</a:t>
            </a:r>
            <a:r>
              <a:rPr lang="ru-RU" sz="2000" dirty="0" smtClean="0"/>
              <a:t> </a:t>
            </a:r>
            <a:r>
              <a:rPr lang="ru-RU" sz="2000" dirty="0"/>
              <a:t>Крыша театра своей формой напоминает морские раковины, или же паруса корабля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83" y="2060849"/>
            <a:ext cx="4580457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4" y="2132857"/>
            <a:ext cx="3816424" cy="2952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52292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Сиднейском Оперном театре содержится пять главных залов для симфонических концертов, оперных, камерных и театральных спектаклей: оперная сцена, драматический театр, малая драматическая сцена, театральная студия с изменяемой конфигурацией, небольшой зал </a:t>
            </a:r>
            <a:r>
              <a:rPr lang="ru-RU" dirty="0" err="1" smtClean="0"/>
              <a:t>Utzon</a:t>
            </a:r>
            <a:r>
              <a:rPr lang="ru-RU" dirty="0" smtClean="0"/>
              <a:t> </a:t>
            </a:r>
            <a:r>
              <a:rPr lang="ru-RU" dirty="0" err="1" smtClean="0"/>
              <a:t>Room</a:t>
            </a:r>
            <a:r>
              <a:rPr lang="ru-RU" dirty="0" smtClean="0"/>
              <a:t> и моделируемая сцена на открытом воздухе.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9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372" y="260648"/>
            <a:ext cx="8363272" cy="1728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0" i="0" dirty="0" smtClean="0">
                <a:effectLst/>
              </a:rPr>
              <a:t>Фотографы и ценители всего прекрасного утверждают, что лучше всего любоваться на это чудо архитектуры и дизайна с кормы корабля, тогда здание превращается в подобие воздушного замка или белокрылого лебедя, готового взлететь</a:t>
            </a:r>
            <a:r>
              <a:rPr lang="ru-RU" sz="2400" b="0" i="0" dirty="0" smtClean="0">
                <a:effectLst/>
              </a:rPr>
              <a:t>.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848" y="1556792"/>
            <a:ext cx="6377535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5085184"/>
            <a:ext cx="9144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В 2007 ЮНЕСКО назвал сиднейский </a:t>
            </a:r>
            <a:r>
              <a:rPr lang="ru-RU" sz="1600" dirty="0" err="1" smtClean="0"/>
              <a:t>Опера-хаус</a:t>
            </a:r>
            <a:r>
              <a:rPr lang="ru-RU" sz="1600" dirty="0" smtClean="0"/>
              <a:t> объектом Всемирного наследия. Впервые в мировой истории архитектор шедевра — </a:t>
            </a:r>
            <a:r>
              <a:rPr lang="ru-RU" sz="1600" dirty="0" err="1" smtClean="0"/>
              <a:t>Йорн</a:t>
            </a:r>
            <a:r>
              <a:rPr lang="ru-RU" sz="1600" dirty="0" smtClean="0"/>
              <a:t> </a:t>
            </a:r>
            <a:r>
              <a:rPr lang="ru-RU" sz="1600" dirty="0" err="1" smtClean="0"/>
              <a:t>Утзон</a:t>
            </a:r>
            <a:r>
              <a:rPr lang="ru-RU" sz="1600" dirty="0" smtClean="0"/>
              <a:t> — признан создателем рукотворного объекта Всемирного наследия прижизненно. К сожалению, в следующем, 2008 г. в возрасте 90 лет архитектор скончался, так ни разу не увидев здание в завершенном виде собственными глазами. Но его наследие продолжает радовать и удивлять австралийцев и гостей континента.</a:t>
            </a:r>
            <a:r>
              <a:rPr lang="ru-RU" dirty="0" smtClean="0">
                <a:solidFill>
                  <a:srgbClr val="333333"/>
                </a:solidFill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556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118</TotalTime>
  <Words>303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Сиднейская опера Sydney Opera House</dc:title>
  <dc:creator>user</dc:creator>
  <cp:lastModifiedBy>MS</cp:lastModifiedBy>
  <cp:revision>16</cp:revision>
  <dcterms:created xsi:type="dcterms:W3CDTF">2015-04-19T17:33:56Z</dcterms:created>
  <dcterms:modified xsi:type="dcterms:W3CDTF">2015-05-01T17:42:50Z</dcterms:modified>
</cp:coreProperties>
</file>