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E2F7-A574-4247-AFBC-9725733AA8A9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3AFF-6B48-49A7-8DD9-6F6873F8A8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E2F7-A574-4247-AFBC-9725733AA8A9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3AFF-6B48-49A7-8DD9-6F6873F8A8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E2F7-A574-4247-AFBC-9725733AA8A9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3AFF-6B48-49A7-8DD9-6F6873F8A8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E2F7-A574-4247-AFBC-9725733AA8A9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3AFF-6B48-49A7-8DD9-6F6873F8A8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E2F7-A574-4247-AFBC-9725733AA8A9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3AFF-6B48-49A7-8DD9-6F6873F8A8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E2F7-A574-4247-AFBC-9725733AA8A9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3AFF-6B48-49A7-8DD9-6F6873F8A8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E2F7-A574-4247-AFBC-9725733AA8A9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3AFF-6B48-49A7-8DD9-6F6873F8A8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E2F7-A574-4247-AFBC-9725733AA8A9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3AFF-6B48-49A7-8DD9-6F6873F8A8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E2F7-A574-4247-AFBC-9725733AA8A9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3AFF-6B48-49A7-8DD9-6F6873F8A8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E2F7-A574-4247-AFBC-9725733AA8A9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3AFF-6B48-49A7-8DD9-6F6873F8A8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E2F7-A574-4247-AFBC-9725733AA8A9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3AFF-6B48-49A7-8DD9-6F6873F8A8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CE2F7-A574-4247-AFBC-9725733AA8A9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B3AFF-6B48-49A7-8DD9-6F6873F8A8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МП\2014-12-30\2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340768"/>
            <a:ext cx="3024336" cy="3960440"/>
          </a:xfrm>
          <a:prstGeom prst="rect">
            <a:avLst/>
          </a:prstGeom>
          <a:noFill/>
        </p:spPr>
      </p:pic>
      <p:pic>
        <p:nvPicPr>
          <p:cNvPr id="9" name="Рисунок 8" descr="0_9e159_efc03f32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556792"/>
            <a:ext cx="3419872" cy="3632120"/>
          </a:xfrm>
          <a:prstGeom prst="rect">
            <a:avLst/>
          </a:prstGeom>
        </p:spPr>
      </p:pic>
      <p:pic>
        <p:nvPicPr>
          <p:cNvPr id="8" name="Рисунок 7" descr="0_81c05_5cf9fc37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2204864"/>
            <a:ext cx="3347864" cy="39177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ПРЕЗЕНТАЦИЯ МИНИ-МУЗЕЯ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«ИГРУШКИ»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45224"/>
            <a:ext cx="6400800" cy="141277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Группа раннего возраста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Воспитатель :Морозова Т.М.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5256584" cy="640871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Я хочу вам рассказать ,что такое мини-музей?</a:t>
            </a:r>
          </a:p>
          <a:p>
            <a:r>
              <a:rPr lang="ru-RU" sz="2000" dirty="0" smtClean="0"/>
              <a:t>Мини-музей в детском саду –это особый вид детского музея, который располагается непосредственно в дошкольном учреждении. Конечно в условиях детского сада невозможно создать </a:t>
            </a:r>
            <a:r>
              <a:rPr lang="ru-RU" sz="2000" dirty="0" err="1" smtClean="0"/>
              <a:t>экспозиции,соответствующие</a:t>
            </a:r>
            <a:r>
              <a:rPr lang="ru-RU" sz="2000" dirty="0" smtClean="0"/>
              <a:t> требованиям музейного </a:t>
            </a:r>
            <a:r>
              <a:rPr lang="ru-RU" sz="2000" dirty="0" err="1" smtClean="0"/>
              <a:t>дела.Поэтому</a:t>
            </a:r>
            <a:r>
              <a:rPr lang="ru-RU" sz="2000" dirty="0" smtClean="0"/>
              <a:t> мы назвали их </a:t>
            </a:r>
            <a:r>
              <a:rPr lang="ru-RU" sz="2000" dirty="0" err="1" smtClean="0"/>
              <a:t>мини-музеи.Часть</a:t>
            </a:r>
            <a:r>
              <a:rPr lang="ru-RU" sz="2000" dirty="0" smtClean="0"/>
              <a:t> слова «мини»- в нашем случае отражает возраст </a:t>
            </a:r>
            <a:r>
              <a:rPr lang="ru-RU" sz="2000" dirty="0" err="1" smtClean="0"/>
              <a:t>детей,для</a:t>
            </a:r>
            <a:r>
              <a:rPr lang="ru-RU" sz="2000" dirty="0" smtClean="0"/>
              <a:t> которых они </a:t>
            </a:r>
            <a:r>
              <a:rPr lang="ru-RU" sz="2000" dirty="0" err="1" smtClean="0"/>
              <a:t>предназначены,иразмеры</a:t>
            </a:r>
            <a:r>
              <a:rPr lang="ru-RU" sz="2000" dirty="0" smtClean="0"/>
              <a:t> экспозиции, и определённую ограниченность в тематике.</a:t>
            </a:r>
          </a:p>
          <a:p>
            <a:r>
              <a:rPr lang="ru-RU" sz="2000" dirty="0" smtClean="0"/>
              <a:t>Важная особенность этих элементов развивающей </a:t>
            </a:r>
            <a:r>
              <a:rPr lang="ru-RU" sz="2000" dirty="0" err="1" smtClean="0"/>
              <a:t>среды-участие</a:t>
            </a:r>
            <a:r>
              <a:rPr lang="ru-RU" sz="2000" dirty="0" smtClean="0"/>
              <a:t> в них детей и их родителей.</a:t>
            </a:r>
          </a:p>
          <a:p>
            <a:r>
              <a:rPr lang="ru-RU" sz="2000" dirty="0" smtClean="0"/>
              <a:t>Каждый мини-музей результат </a:t>
            </a:r>
            <a:r>
              <a:rPr lang="ru-RU" sz="2000" dirty="0" err="1" smtClean="0"/>
              <a:t>общения,совместной</a:t>
            </a:r>
            <a:r>
              <a:rPr lang="ru-RU" sz="2000" dirty="0" smtClean="0"/>
              <a:t> работы </a:t>
            </a:r>
            <a:r>
              <a:rPr lang="ru-RU" sz="2000" dirty="0" err="1" smtClean="0"/>
              <a:t>воспитателя,детей</a:t>
            </a:r>
            <a:r>
              <a:rPr lang="ru-RU" sz="2000" dirty="0" smtClean="0"/>
              <a:t> и их родителей.</a:t>
            </a:r>
            <a:endParaRPr lang="ru-RU" sz="2000" dirty="0"/>
          </a:p>
        </p:txBody>
      </p:sp>
      <p:pic>
        <p:nvPicPr>
          <p:cNvPr id="4" name="Рисунок 3" descr="SDC144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484784"/>
            <a:ext cx="3489852" cy="51571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 smtClean="0"/>
              <a:t>     РАСПОЛОЖЕНИЕ «МИНИ-МУЗЕЯ»</a:t>
            </a:r>
          </a:p>
          <a:p>
            <a:r>
              <a:rPr lang="ru-RU" dirty="0" smtClean="0"/>
              <a:t>Музей расположен в групповой комнате</a:t>
            </a:r>
          </a:p>
          <a:p>
            <a:r>
              <a:rPr lang="ru-RU" dirty="0" smtClean="0"/>
              <a:t>Обозначен специальным шкафом , где находятся экспонаты музея.</a:t>
            </a:r>
          </a:p>
          <a:p>
            <a:endParaRPr lang="ru-RU" dirty="0"/>
          </a:p>
        </p:txBody>
      </p:sp>
      <p:pic>
        <p:nvPicPr>
          <p:cNvPr id="4" name="Рисунок 3" descr="SDC144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70885">
            <a:off x="827584" y="2852935"/>
            <a:ext cx="2715766" cy="3621021"/>
          </a:xfrm>
          <a:prstGeom prst="rect">
            <a:avLst/>
          </a:prstGeom>
        </p:spPr>
      </p:pic>
      <p:pic>
        <p:nvPicPr>
          <p:cNvPr id="5" name="Рисунок 4" descr="SDC144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26652">
            <a:off x="5124665" y="2742603"/>
            <a:ext cx="2751770" cy="35010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err="1" smtClean="0"/>
              <a:t>Спросите,почему</a:t>
            </a:r>
            <a:r>
              <a:rPr lang="ru-RU" sz="2000" dirty="0" smtClean="0"/>
              <a:t> мы решили создать именно</a:t>
            </a:r>
          </a:p>
          <a:p>
            <a:pPr>
              <a:buNone/>
            </a:pPr>
            <a:r>
              <a:rPr lang="ru-RU" sz="2000" dirty="0"/>
              <a:t>м</a:t>
            </a:r>
            <a:r>
              <a:rPr lang="ru-RU" sz="2000" dirty="0" smtClean="0"/>
              <a:t>узей «Игрушки»?</a:t>
            </a:r>
          </a:p>
          <a:p>
            <a:pPr>
              <a:buNone/>
            </a:pPr>
            <a:r>
              <a:rPr lang="ru-RU" sz="2000" dirty="0" err="1" smtClean="0"/>
              <a:t>Потому,что</a:t>
            </a:r>
            <a:r>
              <a:rPr lang="ru-RU" sz="2000" dirty="0" smtClean="0"/>
              <a:t> источником накопления чувственного опыта в раннем возрасте является </a:t>
            </a:r>
            <a:r>
              <a:rPr lang="ru-RU" sz="2000" dirty="0" err="1" smtClean="0"/>
              <a:t>игрушка,т.к.именно</a:t>
            </a:r>
            <a:r>
              <a:rPr lang="ru-RU" sz="2000" dirty="0" smtClean="0"/>
              <a:t> на игрушку ребёнок переносит свои человеческие чувства.</a:t>
            </a:r>
          </a:p>
          <a:p>
            <a:pPr>
              <a:buNone/>
            </a:pPr>
            <a:r>
              <a:rPr lang="ru-RU" sz="2000" dirty="0" smtClean="0"/>
              <a:t>Игрушка-первый </a:t>
            </a:r>
            <a:r>
              <a:rPr lang="ru-RU" sz="2000" dirty="0" err="1" smtClean="0"/>
              <a:t>друг,помощник</a:t>
            </a:r>
            <a:r>
              <a:rPr lang="ru-RU" sz="2000" dirty="0" smtClean="0"/>
              <a:t> каждого </a:t>
            </a:r>
            <a:r>
              <a:rPr lang="ru-RU" sz="2000" dirty="0" err="1" smtClean="0"/>
              <a:t>ребёнка.Любимая</a:t>
            </a:r>
            <a:r>
              <a:rPr lang="ru-RU" sz="2000" dirty="0" smtClean="0"/>
              <a:t> игрушка остаётся в </a:t>
            </a:r>
            <a:r>
              <a:rPr lang="ru-RU" sz="2000" dirty="0" err="1" smtClean="0"/>
              <a:t>памяти,именно</a:t>
            </a:r>
            <a:r>
              <a:rPr lang="ru-RU" sz="2000" dirty="0" smtClean="0"/>
              <a:t> ей ребёнок доверяет свои самые потаённые </a:t>
            </a:r>
            <a:r>
              <a:rPr lang="ru-RU" sz="2000" dirty="0" err="1" smtClean="0"/>
              <a:t>мысли,желания,просьбы.Любимая</a:t>
            </a:r>
            <a:r>
              <a:rPr lang="ru-RU" sz="2000" dirty="0" smtClean="0"/>
              <a:t> игрушка-это не </a:t>
            </a:r>
            <a:r>
              <a:rPr lang="ru-RU" sz="2000" dirty="0" err="1" smtClean="0"/>
              <a:t>та,за</a:t>
            </a:r>
            <a:r>
              <a:rPr lang="ru-RU" sz="2000" dirty="0" smtClean="0"/>
              <a:t> которую родители заплатили много </a:t>
            </a:r>
            <a:r>
              <a:rPr lang="ru-RU" sz="2000" dirty="0" err="1" smtClean="0"/>
              <a:t>денег,или</a:t>
            </a:r>
            <a:r>
              <a:rPr lang="ru-RU" sz="2000" dirty="0" smtClean="0"/>
              <a:t> не </a:t>
            </a:r>
            <a:r>
              <a:rPr lang="ru-RU" sz="2000" dirty="0" err="1" smtClean="0"/>
              <a:t>та,которая</a:t>
            </a:r>
            <a:r>
              <a:rPr lang="ru-RU" sz="2000" dirty="0" smtClean="0"/>
              <a:t> выполнена из качественного материала,</a:t>
            </a:r>
          </a:p>
          <a:p>
            <a:pPr>
              <a:buNone/>
            </a:pPr>
            <a:r>
              <a:rPr lang="ru-RU" sz="2000" dirty="0" smtClean="0"/>
              <a:t>     заказанная из далёкой </a:t>
            </a:r>
            <a:r>
              <a:rPr lang="ru-RU" sz="2000" dirty="0" err="1" smtClean="0"/>
              <a:t>страны.Очень</a:t>
            </a:r>
            <a:r>
              <a:rPr lang="ru-RU" sz="2000" dirty="0" smtClean="0"/>
              <a:t> часто мы </a:t>
            </a:r>
            <a:r>
              <a:rPr lang="ru-RU" sz="2000" dirty="0" err="1" smtClean="0"/>
              <a:t>удивляемся:почему</a:t>
            </a:r>
            <a:r>
              <a:rPr lang="ru-RU" sz="2000" dirty="0" smtClean="0"/>
              <a:t> имея целую коробку </a:t>
            </a:r>
            <a:r>
              <a:rPr lang="ru-RU" sz="2000" dirty="0" err="1" smtClean="0"/>
              <a:t>дорогих,красивых</a:t>
            </a:r>
            <a:r>
              <a:rPr lang="ru-RU" sz="2000" dirty="0" smtClean="0"/>
              <a:t> </a:t>
            </a:r>
            <a:r>
              <a:rPr lang="ru-RU" sz="2000" dirty="0" err="1" smtClean="0"/>
              <a:t>игрушек,ребёнок</a:t>
            </a:r>
            <a:r>
              <a:rPr lang="ru-RU" sz="2000" dirty="0" smtClean="0"/>
              <a:t> целые дни возится с плюшевым </a:t>
            </a:r>
            <a:r>
              <a:rPr lang="ru-RU" sz="2000" dirty="0" err="1" smtClean="0"/>
              <a:t>мишкой,не</a:t>
            </a:r>
            <a:r>
              <a:rPr lang="ru-RU" sz="2000" dirty="0" smtClean="0"/>
              <a:t> выпуская его из рук.</a:t>
            </a:r>
          </a:p>
          <a:p>
            <a:pPr>
              <a:buNone/>
            </a:pPr>
            <a:r>
              <a:rPr lang="ru-RU" sz="2000" dirty="0" smtClean="0"/>
              <a:t>Именно игрушка будет знакомить с новым </a:t>
            </a:r>
            <a:r>
              <a:rPr lang="ru-RU" sz="2000" dirty="0" err="1" smtClean="0"/>
              <a:t>материалом.Ошибки</a:t>
            </a:r>
            <a:r>
              <a:rPr lang="ru-RU" sz="2000" dirty="0" smtClean="0"/>
              <a:t> куклы будут помогать детям принимать и решать игровые задачи.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Хозяином мини-музея стала кукла </a:t>
            </a:r>
            <a:r>
              <a:rPr lang="ru-RU" sz="2000" dirty="0" err="1" smtClean="0"/>
              <a:t>Домовёнок-Кузя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Так же в музее </a:t>
            </a:r>
            <a:r>
              <a:rPr lang="ru-RU" sz="2000" dirty="0" err="1" smtClean="0"/>
              <a:t>жи</a:t>
            </a:r>
            <a:r>
              <a:rPr lang="ru-RU" sz="2000" dirty="0" smtClean="0"/>
              <a:t>-</a:t>
            </a:r>
          </a:p>
          <a:p>
            <a:pPr>
              <a:buNone/>
            </a:pPr>
            <a:r>
              <a:rPr lang="ru-RU" sz="2000" dirty="0" err="1"/>
              <a:t>в</a:t>
            </a:r>
            <a:r>
              <a:rPr lang="ru-RU" sz="2000" dirty="0" err="1" smtClean="0"/>
              <a:t>ут</a:t>
            </a:r>
            <a:r>
              <a:rPr lang="ru-RU" sz="2000" dirty="0" smtClean="0"/>
              <a:t> и другие игру-</a:t>
            </a:r>
          </a:p>
          <a:p>
            <a:pPr>
              <a:buNone/>
            </a:pPr>
            <a:r>
              <a:rPr lang="ru-RU" sz="2000" dirty="0" err="1" smtClean="0"/>
              <a:t>шки</a:t>
            </a:r>
            <a:r>
              <a:rPr lang="ru-RU" sz="2000" dirty="0" smtClean="0"/>
              <a:t>:(игрушки сделанные</a:t>
            </a:r>
          </a:p>
          <a:p>
            <a:pPr>
              <a:buNone/>
            </a:pPr>
            <a:r>
              <a:rPr lang="ru-RU" sz="2000" dirty="0"/>
              <a:t>р</a:t>
            </a:r>
            <a:r>
              <a:rPr lang="ru-RU" sz="2000" dirty="0" smtClean="0"/>
              <a:t>уками </a:t>
            </a:r>
            <a:r>
              <a:rPr lang="ru-RU" sz="2000" dirty="0" err="1" smtClean="0"/>
              <a:t>родителей,воспитате</a:t>
            </a:r>
            <a:r>
              <a:rPr lang="ru-RU" sz="2000" dirty="0" smtClean="0"/>
              <a:t>-</a:t>
            </a:r>
          </a:p>
          <a:p>
            <a:pPr>
              <a:buNone/>
            </a:pPr>
            <a:r>
              <a:rPr lang="ru-RU" sz="2000" dirty="0" err="1" smtClean="0"/>
              <a:t>лей,куклы-обереги,сани</a:t>
            </a:r>
            <a:r>
              <a:rPr lang="ru-RU" sz="2000" dirty="0"/>
              <a:t> </a:t>
            </a:r>
            <a:r>
              <a:rPr lang="ru-RU" sz="2000" dirty="0" err="1" smtClean="0"/>
              <a:t>кото</a:t>
            </a:r>
            <a:r>
              <a:rPr lang="ru-RU" sz="2000" dirty="0" smtClean="0"/>
              <a:t>-</a:t>
            </a:r>
          </a:p>
          <a:p>
            <a:pPr>
              <a:buNone/>
            </a:pPr>
            <a:r>
              <a:rPr lang="ru-RU" sz="2000" dirty="0" err="1" smtClean="0"/>
              <a:t>рые</a:t>
            </a:r>
            <a:r>
              <a:rPr lang="ru-RU" sz="2000" dirty="0" smtClean="0"/>
              <a:t>  везут Деда мороза и </a:t>
            </a:r>
          </a:p>
          <a:p>
            <a:pPr>
              <a:buNone/>
            </a:pPr>
            <a:r>
              <a:rPr lang="ru-RU" sz="2000" dirty="0" smtClean="0"/>
              <a:t>снегурочку на праздник,</a:t>
            </a:r>
          </a:p>
          <a:p>
            <a:pPr>
              <a:buNone/>
            </a:pPr>
            <a:r>
              <a:rPr lang="ru-RU" sz="2000" dirty="0"/>
              <a:t>к</a:t>
            </a:r>
            <a:r>
              <a:rPr lang="ru-RU" sz="2000" dirty="0" smtClean="0"/>
              <a:t>урочка ряба ,пластмассовые</a:t>
            </a:r>
          </a:p>
          <a:p>
            <a:pPr>
              <a:buNone/>
            </a:pPr>
            <a:r>
              <a:rPr lang="ru-RU" sz="2000" dirty="0"/>
              <a:t>к</a:t>
            </a:r>
            <a:r>
              <a:rPr lang="ru-RU" sz="2000" dirty="0" smtClean="0"/>
              <a:t>ораблики </a:t>
            </a:r>
            <a:r>
              <a:rPr lang="ru-RU" sz="2000" dirty="0" err="1" smtClean="0"/>
              <a:t>ивертолёт,бабушка</a:t>
            </a:r>
            <a:r>
              <a:rPr lang="ru-RU" sz="2000" dirty="0" smtClean="0"/>
              <a:t>-</a:t>
            </a:r>
          </a:p>
          <a:p>
            <a:pPr>
              <a:buNone/>
            </a:pPr>
            <a:r>
              <a:rPr lang="ru-RU" sz="2000" dirty="0" err="1"/>
              <a:t>р</a:t>
            </a:r>
            <a:r>
              <a:rPr lang="ru-RU" sz="2000" dirty="0" err="1" smtClean="0"/>
              <a:t>ассказушка</a:t>
            </a:r>
            <a:r>
              <a:rPr lang="ru-RU" sz="2000" dirty="0" smtClean="0"/>
              <a:t>, матрёшки.</a:t>
            </a:r>
          </a:p>
          <a:p>
            <a:pPr>
              <a:buNone/>
            </a:pPr>
            <a:r>
              <a:rPr lang="ru-RU" sz="2000" dirty="0" smtClean="0"/>
              <a:t>Есть альбом с иллюстрациями</a:t>
            </a:r>
          </a:p>
          <a:p>
            <a:pPr>
              <a:buNone/>
            </a:pPr>
            <a:r>
              <a:rPr lang="ru-RU" sz="2000" dirty="0" smtClean="0"/>
              <a:t>(разные игрушки).Альбомы про матрёшек(</a:t>
            </a:r>
            <a:r>
              <a:rPr lang="ru-RU" sz="2000" dirty="0" err="1" smtClean="0"/>
              <a:t>загадки,стихи,потешки</a:t>
            </a:r>
            <a:r>
              <a:rPr lang="ru-RU" sz="2000" dirty="0" smtClean="0"/>
              <a:t>),альбом «История возникновения матрёшки».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908720"/>
            <a:ext cx="4956043" cy="371703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98291">
            <a:off x="689286" y="256566"/>
            <a:ext cx="2931790" cy="3909053"/>
          </a:xfrm>
          <a:prstGeom prst="rect">
            <a:avLst/>
          </a:prstGeom>
        </p:spPr>
      </p:pic>
      <p:pic>
        <p:nvPicPr>
          <p:cNvPr id="5" name="Рисунок 4" descr="2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18829">
            <a:off x="4699094" y="586329"/>
            <a:ext cx="3943522" cy="3384376"/>
          </a:xfrm>
          <a:prstGeom prst="rect">
            <a:avLst/>
          </a:prstGeom>
        </p:spPr>
      </p:pic>
      <p:pic>
        <p:nvPicPr>
          <p:cNvPr id="8" name="Рисунок 7" descr="ima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3429000"/>
            <a:ext cx="4211960" cy="31589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3528" y="4437112"/>
            <a:ext cx="20162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Но на это мы не </a:t>
            </a:r>
            <a:r>
              <a:rPr lang="ru-RU" sz="2000" dirty="0" err="1" smtClean="0"/>
              <a:t>остановимся.Мы</a:t>
            </a:r>
            <a:r>
              <a:rPr lang="ru-RU" sz="2000" dirty="0" smtClean="0"/>
              <a:t> будем и дальше пополнять наш музей новыми экспонатами.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289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МИНИ-МУЗЕЯ «ИГРУШКИ»</vt:lpstr>
      <vt:lpstr>Слайд 2</vt:lpstr>
      <vt:lpstr>Слайд 3</vt:lpstr>
      <vt:lpstr>Слайд 4</vt:lpstr>
      <vt:lpstr>Слайд 5</vt:lpstr>
      <vt:lpstr>Слайд 6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9</cp:revision>
  <dcterms:created xsi:type="dcterms:W3CDTF">2015-03-16T19:14:58Z</dcterms:created>
  <dcterms:modified xsi:type="dcterms:W3CDTF">2015-03-16T20:43:24Z</dcterms:modified>
</cp:coreProperties>
</file>