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5" r:id="rId5"/>
    <p:sldId id="272" r:id="rId6"/>
    <p:sldId id="277" r:id="rId7"/>
    <p:sldId id="276" r:id="rId8"/>
    <p:sldId id="278" r:id="rId9"/>
    <p:sldId id="266" r:id="rId10"/>
    <p:sldId id="269" r:id="rId11"/>
    <p:sldId id="270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CFFD2-0420-4A8F-A0F3-FDD57B91182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F685A-978A-441B-A893-ECE9D715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helkovayalenta.ru/klubnika-so-slivkami-recept-deserta" TargetMode="External"/><Relationship Id="rId2" Type="http://schemas.openxmlformats.org/officeDocument/2006/relationships/hyperlink" Target="http://www.gotovim.ru/recept/sbs?52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litra-vkusov.ru/deserty/legkijj-desert-klubnik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30243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учащихся 3 класса «А»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МАОУ СОШ №16 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 Балаково Саратовской области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ПОЛЕЗНА КЛУБНИКА?</a:t>
            </a:r>
          </a:p>
          <a:p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encrypted-tbn2.gstatic.com/images?q=tbn:ANd9GcTmJNIi4_wur_zEh6EJ2ykuTrFjgWR-hLGeGl5EL9DNYiGdEm6Fel2y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517232"/>
            <a:ext cx="762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2.gstatic.com/images?q=tbn:ANd9GcTmJNIi4_wur_zEh6EJ2ykuTrFjgWR-hLGeGl5EL9DNYiGdEm6Fel2y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373216"/>
            <a:ext cx="762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encrypted-tbn2.gstatic.com/images?q=tbn:ANd9GcTmJNIi4_wur_zEh6EJ2ykuTrFjgWR-hLGeGl5EL9DNYiGdEm6Fel2y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332656"/>
            <a:ext cx="762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encrypted-tbn2.gstatic.com/images?q=tbn:ANd9GcTmJNIi4_wur_zEh6EJ2ykuTrFjgWR-hLGeGl5EL9DNYiGdEm6Fel2y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62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нашей исследовательской работы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Чем полезны ягоды клубники?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Они богаты витамином С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Клубника улучшает память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Она лечит больной желудок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Полезна тем, кто хочет похудеть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Клубника  снижает давление</a:t>
            </a:r>
          </a:p>
          <a:p>
            <a:pPr>
              <a:buFont typeface="Wingdings" pitchFamily="2" charset="2"/>
              <a:buChar char="v"/>
            </a:pP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8" name="Содержимое 7" descr="https://encrypted-tbn2.gstatic.com/images?q=tbn:ANd9GcRy98E6gZRNT9vUHMqD4pK2dumnqczFOCSAU8rqtmWUs-HNsrkNPQ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44824"/>
            <a:ext cx="439248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Советуем попробовать!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вкусно, и полезно! 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Клубника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 сливками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Мороженое с клубникой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Домашний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йогурт с клубникой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Коктейль на кефире с клубникой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Овсяная каша с клубникой</a:t>
            </a:r>
          </a:p>
          <a:p>
            <a:endParaRPr lang="ru-RU" dirty="0"/>
          </a:p>
        </p:txBody>
      </p:sp>
      <p:pic>
        <p:nvPicPr>
          <p:cNvPr id="5" name="Содержимое 4" descr="https://encrypted-tbn3.gstatic.com/images?q=tbn:ANd9GcRrNgWoYVnAqdDqgUollxpeXYA25MXU6RmKlTpXecV-uncxP9pw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40768"/>
            <a:ext cx="410445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uchitel-uchen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388843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3924300" y="1773238"/>
            <a:ext cx="4680148" cy="2807890"/>
          </a:xfrm>
          <a:prstGeom prst="rect">
            <a:avLst/>
          </a:prstGeom>
          <a:solidFill>
            <a:srgbClr val="3B5800">
              <a:alpha val="89803"/>
            </a:srgbClr>
          </a:solidFill>
          <a:ln w="5715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Продолжение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следует…</a:t>
            </a:r>
            <a:endParaRPr lang="ru-RU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lum bright="-54000" contrast="30000"/>
          </a:blip>
          <a:srcRect b="44595"/>
          <a:stretch>
            <a:fillRect/>
          </a:stretch>
        </p:blipFill>
        <p:spPr bwMode="auto">
          <a:xfrm rot="2442575">
            <a:off x="7222971" y="215586"/>
            <a:ext cx="206057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lum bright="-54000" contrast="30000"/>
          </a:blip>
          <a:srcRect b="44595"/>
          <a:stretch>
            <a:fillRect/>
          </a:stretch>
        </p:blipFill>
        <p:spPr bwMode="auto">
          <a:xfrm rot="6645791">
            <a:off x="7404057" y="5105474"/>
            <a:ext cx="206057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lum bright="-54000" contrast="30000"/>
          </a:blip>
          <a:srcRect b="44595"/>
          <a:stretch>
            <a:fillRect/>
          </a:stretch>
        </p:blipFill>
        <p:spPr bwMode="auto">
          <a:xfrm rot="20408713">
            <a:off x="136632" y="-125"/>
            <a:ext cx="206057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lum bright="-54000" contrast="30000"/>
          </a:blip>
          <a:srcRect b="44595"/>
          <a:stretch>
            <a:fillRect/>
          </a:stretch>
        </p:blipFill>
        <p:spPr bwMode="auto">
          <a:xfrm rot="13445489">
            <a:off x="-137456" y="5565893"/>
            <a:ext cx="206057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Интернет-ресурсы:</a:t>
            </a:r>
          </a:p>
          <a:p>
            <a:pPr lvl="0"/>
            <a:r>
              <a:rPr lang="en-US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>
                <a:hlinkClick r:id="rId2"/>
              </a:rPr>
              <a:t>www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gotovim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u="sng" dirty="0">
                <a:hlinkClick r:id="rId2"/>
              </a:rPr>
              <a:t>/</a:t>
            </a:r>
            <a:r>
              <a:rPr lang="en-US" u="sng" dirty="0" err="1">
                <a:hlinkClick r:id="rId2"/>
              </a:rPr>
              <a:t>recept</a:t>
            </a:r>
            <a:r>
              <a:rPr lang="ru-RU" u="sng" dirty="0">
                <a:hlinkClick r:id="rId2"/>
              </a:rPr>
              <a:t>/</a:t>
            </a:r>
            <a:r>
              <a:rPr lang="en-US" u="sng" dirty="0" err="1">
                <a:hlinkClick r:id="rId2"/>
              </a:rPr>
              <a:t>sbs</a:t>
            </a:r>
            <a:r>
              <a:rPr lang="ru-RU" u="sng" dirty="0">
                <a:hlinkClick r:id="rId2"/>
              </a:rPr>
              <a:t>?528</a:t>
            </a:r>
            <a:endParaRPr lang="ru-RU" dirty="0"/>
          </a:p>
          <a:p>
            <a:pPr lvl="0"/>
            <a:r>
              <a:rPr lang="ru-RU" u="sng" dirty="0">
                <a:hlinkClick r:id="rId3"/>
              </a:rPr>
              <a:t>http://shelkovayalenta.ru/klubnika-so-slivkami-recept-deserta</a:t>
            </a:r>
            <a:endParaRPr lang="ru-RU" dirty="0"/>
          </a:p>
          <a:p>
            <a:pPr lvl="0"/>
            <a:r>
              <a:rPr lang="ru-RU" u="sng" dirty="0">
                <a:solidFill>
                  <a:srgbClr val="0070C0"/>
                </a:solidFill>
                <a:hlinkClick r:id="rId4"/>
              </a:rPr>
              <a:t>http://</a:t>
            </a:r>
            <a:r>
              <a:rPr lang="ru-RU" u="sng" dirty="0" smtClean="0">
                <a:solidFill>
                  <a:srgbClr val="0070C0"/>
                </a:solidFill>
                <a:hlinkClick r:id="rId4"/>
              </a:rPr>
              <a:t>palitra-vkusov.ru/deserty/legkijj-desert-klubnika</a:t>
            </a:r>
            <a:endParaRPr lang="ru-RU" u="sng" dirty="0" smtClean="0">
              <a:solidFill>
                <a:srgbClr val="0070C0"/>
              </a:solidFill>
            </a:endParaRPr>
          </a:p>
          <a:p>
            <a:pPr lvl="0"/>
            <a:r>
              <a:rPr lang="ru-RU" dirty="0" err="1"/>
              <a:t>Готовим.ру</a:t>
            </a:r>
            <a:endParaRPr lang="ru-RU" dirty="0"/>
          </a:p>
          <a:p>
            <a:pPr lvl="0"/>
            <a:r>
              <a:rPr lang="ru-RU" dirty="0"/>
              <a:t>Кулинарный праздник из ягод и фруктов для всей семьи – М. ЗАО Изд-во ЭКСМО – ПРЕСС, 2014.-  с. 320.</a:t>
            </a:r>
          </a:p>
          <a:p>
            <a:pPr lvl="0"/>
            <a:r>
              <a:rPr lang="ru-RU" dirty="0"/>
              <a:t>Правильное питание без диет. М.- ВЕЧЕ, 2013.- с. 256.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4261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Авторы проекта 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«Королевство волшебной клубнички»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Овчинникова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Дарья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исследователь, художник, литератор.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Марченко Дарья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стилист, географ.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Холкина Полина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поисковая группа.</a:t>
            </a:r>
          </a:p>
          <a:p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Курыгин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Кирилл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юный литератор.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Брагина Ксения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поисковая группа, затейник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Соколов Валерий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литератор</a:t>
            </a:r>
          </a:p>
          <a:p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Кутырланова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литератор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Кирпичникова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Галина Николаевна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руководитель проекта                    </a:t>
            </a:r>
            <a:r>
              <a:rPr lang="ru-RU" sz="2400" dirty="0" smtClean="0"/>
              <a:t>                           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https://encrypted-tbn2.gstatic.com/images?q=tbn:ANd9GcTmJNIi4_wur_zEh6EJ2ykuTrFjgWR-hLGeGl5EL9DNYiGdEm6Fel2y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1521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55776" y="3356992"/>
            <a:ext cx="4968552" cy="27691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</a:p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ель 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encrypted-tbn2.gstatic.com/images?q=tbn:ANd9GcTmJNIi4_wur_zEh6EJ2ykuTrFjgWR-hLGeGl5EL9DNYiGdEm6Fel2y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692696"/>
            <a:ext cx="295232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6" descr="bпринцесса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32403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Documents and Settings\Пользователь\Рабочий стол\ZAe4BmFsPZ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2308" y="3356992"/>
            <a:ext cx="282169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исследовательской работы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узнать, чем полезна клубника?</a:t>
            </a:r>
          </a:p>
          <a:p>
            <a:pPr>
              <a:buNone/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Изучить литературу и выяснить, чем полезны её ягоды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ягоды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клубники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Сроки работы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до 11 апреля 2015г.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encrypted-tbn2.gstatic.com/images?q=tbn:ANd9GcSh9qXP5vnwyN-iE0_9E5sImrGlzvwpvrhoy32yb_ozMZ8sh6Oz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365104"/>
            <a:ext cx="288032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ТВОРИМ и ПОБЕЖДАЕМ…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мы распределились на группы.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Начался    поиск литературы о клубнике.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 – это тоже наш помощник.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читали,  спорили, приходили в единому мнению.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Принимали решения.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Делали общие выводы.                  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2" descr="ANd9GcRrzVNMANj952LwB1ojlmFac-tbjMx_W71VsX3aNRz3YqwDnCYTD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8E8F3"/>
              </a:clrFrom>
              <a:clrTo>
                <a:srgbClr val="C8E8F3">
                  <a:alpha val="0"/>
                </a:srgbClr>
              </a:clrTo>
            </a:clrChange>
            <a:lum bright="-18000" contrast="54000"/>
          </a:blip>
          <a:srcRect l="3769" t="2965" r="5025" b="4414"/>
          <a:stretch>
            <a:fillRect/>
          </a:stretch>
        </p:blipFill>
        <p:spPr bwMode="auto">
          <a:xfrm>
            <a:off x="5004048" y="4365104"/>
            <a:ext cx="17287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H: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684712"/>
            <a:ext cx="2068959" cy="184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Поиск, обсуждение, принятие верного решения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так находка!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Интересная идея!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Picture 2" descr="C:\Documents and Settings\Пользователь\Рабочий стол\DSCN11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132856"/>
            <a:ext cx="4041775" cy="4104455"/>
          </a:xfrm>
          <a:prstGeom prst="rect">
            <a:avLst/>
          </a:prstGeom>
          <a:noFill/>
        </p:spPr>
      </p:pic>
      <p:pic>
        <p:nvPicPr>
          <p:cNvPr id="6146" name="Picture 2" descr="C:\Documents and Settings\Пользователь\Рабочий стол\DSCN11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32856"/>
            <a:ext cx="40401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 Королевства готов!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Обсуждаем карту Королевства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Пользователь\Рабочий стол\DSCN11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174874"/>
            <a:ext cx="4248472" cy="4062437"/>
          </a:xfrm>
          <a:prstGeom prst="rect">
            <a:avLst/>
          </a:prstGeom>
          <a:noFill/>
        </p:spPr>
      </p:pic>
      <p:pic>
        <p:nvPicPr>
          <p:cNvPr id="4099" name="Picture 3" descr="C:\Documents and Settings\Пользователь\Рабочий стол\DSCN11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4864"/>
            <a:ext cx="404018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Один ум хорошо, а несколько- лучше!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Пользователь\Рабочий стол\DSCN11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0808"/>
            <a:ext cx="4038600" cy="4392488"/>
          </a:xfrm>
          <a:prstGeom prst="rect">
            <a:avLst/>
          </a:prstGeom>
          <a:noFill/>
        </p:spPr>
      </p:pic>
      <p:pic>
        <p:nvPicPr>
          <p:cNvPr id="7171" name="Picture 3" descr="C:\Documents and Settings\Пользователь\Рабочий стол\DSCN11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00808"/>
            <a:ext cx="403860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 удалось достичь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цели проекта!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Работали  в команде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Самостоятельно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мыслили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Опирались   на добытые факты из разных источников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Принимали самостоятельные решения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Сделали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равильные  выводы, чем полезны ягоды клубники.</a:t>
            </a:r>
          </a:p>
          <a:p>
            <a:endParaRPr lang="ru-RU" dirty="0"/>
          </a:p>
        </p:txBody>
      </p:sp>
      <p:pic>
        <p:nvPicPr>
          <p:cNvPr id="8194" name="Picture 2" descr="C:\Documents and Settings\Пользователь\Рабочий стол\DSCN11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44824"/>
            <a:ext cx="4752528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315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ИССЛЕДОВАТЕЛЬСКАЯ РАБОТА  учащихся 3 класса «А» МАОУ СОШ №16  г. Балаково Саратовской области</vt:lpstr>
      <vt:lpstr> Авторы проекта  «Королевство волшебной клубнички»                 </vt:lpstr>
      <vt:lpstr> </vt:lpstr>
      <vt:lpstr> Этапы  исследовательской работы </vt:lpstr>
      <vt:lpstr>ТВОРИМ и ПОБЕЖДАЕМ…</vt:lpstr>
      <vt:lpstr>Поиск, обсуждение, принятие верного решения</vt:lpstr>
      <vt:lpstr>Практическая работа</vt:lpstr>
      <vt:lpstr>Один ум хорошо, а несколько- лучше!</vt:lpstr>
      <vt:lpstr>Нам удалось достичь  цели проекта!</vt:lpstr>
      <vt:lpstr>Результаты нашей исследовательской работы</vt:lpstr>
      <vt:lpstr> Советуем попробовать! И вкусно, и полезно!  </vt:lpstr>
      <vt:lpstr>Слайд 12</vt:lpstr>
      <vt:lpstr>Источники информации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учащихся 3 класса «А»</dc:title>
  <dc:creator>Пользователь</dc:creator>
  <cp:lastModifiedBy>Пользователь</cp:lastModifiedBy>
  <cp:revision>68</cp:revision>
  <dcterms:created xsi:type="dcterms:W3CDTF">2015-04-08T16:39:18Z</dcterms:created>
  <dcterms:modified xsi:type="dcterms:W3CDTF">2015-04-12T17:52:38Z</dcterms:modified>
</cp:coreProperties>
</file>