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2.jpeg" ContentType="image/jpeg"/>
  <Override PartName="/ppt/media/image21.jpeg" ContentType="image/jpeg"/>
  <Override PartName="/ppt/media/image17.jpeg" ContentType="image/jpeg"/>
  <Override PartName="/ppt/media/image3.jpeg" ContentType="image/jpeg"/>
  <Override PartName="/ppt/media/image30.png" ContentType="image/png"/>
  <Override PartName="/ppt/media/image22.jpeg" ContentType="image/jpeg"/>
  <Override PartName="/ppt/media/image18.jpeg" ContentType="image/jpeg"/>
  <Override PartName="/ppt/media/image4.jpeg" ContentType="image/jpeg"/>
  <Override PartName="/ppt/media/image23.jpeg" ContentType="image/jpeg"/>
  <Override PartName="/ppt/media/image10.jpeg" ContentType="image/jpeg"/>
  <Override PartName="/ppt/media/image19.jpeg" ContentType="image/jpeg"/>
  <Override PartName="/ppt/media/image5.jpeg" ContentType="image/jpeg"/>
  <Override PartName="/ppt/media/image32.jpeg" ContentType="image/jpeg"/>
  <Override PartName="/ppt/media/image24.jpeg" ContentType="image/jpeg"/>
  <Override PartName="/ppt/media/image11.jpeg" ContentType="image/jpeg"/>
  <Override PartName="/ppt/media/image6.jpeg" ContentType="image/jpeg"/>
  <Override PartName="/ppt/media/image28.png" ContentType="image/png"/>
  <Override PartName="/ppt/media/image33.jpeg" ContentType="image/jpeg"/>
  <Override PartName="/ppt/media/image25.jpeg" ContentType="image/jpeg"/>
  <Override PartName="/ppt/media/image12.jpeg" ContentType="image/jpeg"/>
  <Override PartName="/ppt/media/image7.jpeg" ContentType="image/jpeg"/>
  <Override PartName="/ppt/media/image34.jpeg" ContentType="image/jpeg"/>
  <Override PartName="/ppt/media/image26.jpeg" ContentType="image/jpeg"/>
  <Override PartName="/ppt/media/image13.jpeg" ContentType="image/jpeg"/>
  <Override PartName="/ppt/media/image14.png" ContentType="image/png"/>
  <Override PartName="/ppt/media/image8.jpeg" ContentType="image/jpeg"/>
  <Override PartName="/ppt/media/image27.jpeg" ContentType="image/jpeg"/>
  <Override PartName="/ppt/media/image9.jpeg" ContentType="image/jpeg"/>
  <Override PartName="/ppt/media/image31.png" ContentType="image/png"/>
  <Override PartName="/ppt/media/image15.jpeg" ContentType="image/jpeg"/>
  <Override PartName="/ppt/media/image1.jpeg" ContentType="image/jpeg"/>
  <Override PartName="/ppt/media/image20.jpeg" ContentType="image/jpeg"/>
  <Override PartName="/ppt/media/image29.jpeg" ContentType="image/jpeg"/>
  <Override PartName="/ppt/media/image16.jpeg" ContentType="image/jpeg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_rels/slide26.xml.rels" ContentType="application/vnd.openxmlformats-package.relationships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33.xml.rels" ContentType="application/vnd.openxmlformats-package.relationships+xml"/>
  <Override PartName="/ppt/slides/_rels/slide24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31.xml.rels" ContentType="application/vnd.openxmlformats-package.relationships+xml"/>
  <Override PartName="/ppt/slides/_rels/slide22.xml.rels" ContentType="application/vnd.openxmlformats-package.relationships+xml"/>
  <Override PartName="/ppt/slides/_rels/slide13.xml.rels" ContentType="application/vnd.openxmlformats-package.relationships+xml"/>
  <Override PartName="/ppt/slides/_rels/slide6.xml.rels" ContentType="application/vnd.openxmlformats-package.relationships+xml"/>
  <Override PartName="/ppt/slides/_rels/slide2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11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34.xml.rels" ContentType="application/vnd.openxmlformats-package.relationships+xml"/>
  <Override PartName="/ppt/slides/_rels/slide25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2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21.xml.rels" ContentType="application/vnd.openxmlformats-package.relationships+xml"/>
  <Override PartName="/ppt/slides/_rels/slide12.xml.rels" ContentType="application/vnd.openxmlformats-package.relationships+xml"/>
  <Override PartName="/ppt/slides/_rels/slide5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0.xml.rels" ContentType="application/vnd.openxmlformats-package.relationships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25.xml" ContentType="application/vnd.openxmlformats-officedocument.presentationml.slide+xml"/>
  <Override PartName="/ppt/slides/slide5.xml" ContentType="application/vnd.openxmlformats-officedocument.presentationml.slide+xml"/>
  <Override PartName="/ppt/slides/slide28.xml" ContentType="application/vnd.openxmlformats-officedocument.presentationml.slide+xml"/>
  <Override PartName="/ppt/slides/slide8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slides/slide24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s/slide7.xml" ContentType="application/vnd.openxmlformats-officedocument.presentationml.slide+xml"/>
  <Override PartName="/ppt/slides/slide31.xml" ContentType="application/vnd.openxmlformats-officedocument.presentationml.slide+xml"/>
  <Override PartName="/ppt/slides/slide34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124080" y="6356520"/>
            <a:ext cx="2895120" cy="364320"/>
          </a:xfrm>
          <a:prstGeom prst="rect">
            <a:avLst/>
          </a:prstGeom>
        </p:spPr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3124080" y="6356520"/>
            <a:ext cx="2895120" cy="364320"/>
          </a:xfrm>
          <a:prstGeom prst="rect">
            <a:avLst/>
          </a:prstGeom>
        </p:spPr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2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2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2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2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2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2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2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2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2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2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2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2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2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2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2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2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9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214200" y="214200"/>
            <a:ext cx="3499920" cy="52146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600">
                <a:solidFill>
                  <a:srgbClr val="000000"/>
                </a:solidFill>
                <a:latin typeface="Times New Roman"/>
              </a:rPr>
              <a:t>Генрих </a:t>
            </a:r>
            <a:endParaRPr/>
          </a:p>
          <a:p>
            <a:r>
              <a:rPr b="1" lang="ru-RU" sz="3600">
                <a:solidFill>
                  <a:srgbClr val="000000"/>
                </a:solidFill>
                <a:latin typeface="Times New Roman"/>
              </a:rPr>
              <a:t>Вениаминович Сапгир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3600">
                <a:solidFill>
                  <a:srgbClr val="000000"/>
                </a:solidFill>
                <a:latin typeface="Times New Roman"/>
              </a:rPr>
              <a:t>1928 -1999</a:t>
            </a:r>
            <a:endParaRPr/>
          </a:p>
        </p:txBody>
      </p:sp>
      <p:pic>
        <p:nvPicPr>
          <p:cNvPr descr="" id="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000680" y="214200"/>
            <a:ext cx="4960080" cy="642888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6b9b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stomShape 1"/>
          <p:cNvSpPr/>
          <p:nvPr/>
        </p:nvSpPr>
        <p:spPr>
          <a:xfrm>
            <a:off x="4857840" y="274680"/>
            <a:ext cx="4285440" cy="40827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Василий Андреевич Жуковский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1783 - 1852</a:t>
            </a:r>
            <a:endParaRPr/>
          </a:p>
        </p:txBody>
      </p:sp>
      <p:sp>
        <p:nvSpPr>
          <p:cNvPr id="32" name="CustomShape 2"/>
          <p:cNvSpPr/>
          <p:nvPr/>
        </p:nvSpPr>
        <p:spPr>
          <a:xfrm>
            <a:off x="457200" y="1600200"/>
            <a:ext cx="2542320" cy="3185280"/>
          </a:xfrm>
          <a:prstGeom prst="rect">
            <a:avLst/>
          </a:prstGeom>
        </p:spPr>
      </p:sp>
      <p:pic>
        <p:nvPicPr>
          <p:cNvPr descr="" id="3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4714200" cy="6419160"/>
          </a:xfrm>
          <a:prstGeom prst="rect">
            <a:avLst/>
          </a:prstGeom>
        </p:spPr>
      </p:pic>
    </p:spTree>
  </p:cSld>
  <p:timing>
    <p:tnLst>
      <p:par>
        <p:cTn dur="indefinite" id="19" nodeType="tmRoot" restart="never">
          <p:childTnLst>
            <p:seq>
              <p:cTn id="2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cc1d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stomShape 1"/>
          <p:cNvSpPr/>
          <p:nvPr/>
        </p:nvSpPr>
        <p:spPr>
          <a:xfrm>
            <a:off x="5000400" y="274680"/>
            <a:ext cx="4142520" cy="41540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Владимир Иванович </a:t>
            </a:r>
            <a:endParaRPr/>
          </a:p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Даль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1801 - 1872</a:t>
            </a:r>
            <a:endParaRPr/>
          </a:p>
        </p:txBody>
      </p:sp>
      <p:sp>
        <p:nvSpPr>
          <p:cNvPr id="35" name="CustomShape 2"/>
          <p:cNvSpPr/>
          <p:nvPr/>
        </p:nvSpPr>
        <p:spPr>
          <a:xfrm>
            <a:off x="457200" y="1600200"/>
            <a:ext cx="3114000" cy="3614040"/>
          </a:xfrm>
          <a:prstGeom prst="rect">
            <a:avLst/>
          </a:prstGeom>
        </p:spPr>
      </p:sp>
      <p:pic>
        <p:nvPicPr>
          <p:cNvPr descr="" id="3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4785840" cy="6381000"/>
          </a:xfrm>
          <a:prstGeom prst="rect">
            <a:avLst/>
          </a:prstGeom>
        </p:spPr>
      </p:pic>
    </p:spTree>
  </p:cSld>
  <p:timing>
    <p:tnLst>
      <p:par>
        <p:cTn dur="indefinite" id="21" nodeType="tmRoot" restart="never">
          <p:childTnLst>
            <p:seq>
              <p:cTn id="2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7e4b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5143680" y="274680"/>
            <a:ext cx="3999600" cy="46609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r>
              <a:rPr b="1" lang="ru-RU" sz="3600">
                <a:solidFill>
                  <a:srgbClr val="000000"/>
                </a:solidFill>
                <a:latin typeface="Times New Roman"/>
              </a:rPr>
              <a:t>Алексей Константинович Толстой</a:t>
            </a:r>
            <a:endParaRPr/>
          </a:p>
          <a:p>
            <a:endParaRPr/>
          </a:p>
          <a:p>
            <a:r>
              <a:rPr b="1" lang="ru-RU" sz="3200">
                <a:solidFill>
                  <a:srgbClr val="000000"/>
                </a:solidFill>
                <a:latin typeface="Times New Roman"/>
              </a:rPr>
              <a:t>1817 - 1875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38" name="CustomShape 2"/>
          <p:cNvSpPr/>
          <p:nvPr/>
        </p:nvSpPr>
        <p:spPr>
          <a:xfrm>
            <a:off x="457200" y="1600200"/>
            <a:ext cx="3971160" cy="3042360"/>
          </a:xfrm>
          <a:prstGeom prst="rect">
            <a:avLst/>
          </a:prstGeom>
        </p:spPr>
      </p:sp>
      <p:pic>
        <p:nvPicPr>
          <p:cNvPr descr="" id="3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5000040" cy="6454080"/>
          </a:xfrm>
          <a:prstGeom prst="rect">
            <a:avLst/>
          </a:prstGeom>
        </p:spPr>
      </p:pic>
    </p:spTree>
  </p:cSld>
  <p:timing>
    <p:tnLst>
      <p:par>
        <p:cTn dur="indefinite" id="23" nodeType="tmRoot" restart="never">
          <p:childTnLst>
            <p:seq>
              <p:cTn id="2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f1d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5071680" y="274680"/>
            <a:ext cx="4071240" cy="47257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Алексей Николаевич Плещеев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400">
                <a:solidFill>
                  <a:srgbClr val="000000"/>
                </a:solidFill>
                <a:latin typeface="Times New Roman"/>
              </a:rPr>
              <a:t>1825 -1893</a:t>
            </a:r>
            <a:endParaRPr/>
          </a:p>
        </p:txBody>
      </p:sp>
      <p:sp>
        <p:nvSpPr>
          <p:cNvPr id="41" name="CustomShape 2"/>
          <p:cNvSpPr/>
          <p:nvPr/>
        </p:nvSpPr>
        <p:spPr>
          <a:xfrm>
            <a:off x="457200" y="1600200"/>
            <a:ext cx="3399840" cy="3685320"/>
          </a:xfrm>
          <a:prstGeom prst="rect">
            <a:avLst/>
          </a:prstGeom>
        </p:spPr>
      </p:sp>
      <p:pic>
        <p:nvPicPr>
          <p:cNvPr descr="" id="4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4785840" cy="6452640"/>
          </a:xfrm>
          <a:prstGeom prst="rect">
            <a:avLst/>
          </a:prstGeom>
        </p:spPr>
      </p:pic>
    </p:spTree>
  </p:cSld>
  <p:timing>
    <p:tnLst>
      <p:par>
        <p:cTn dur="indefinite" id="25" nodeType="tmRoot" restart="never">
          <p:childTnLst>
            <p:seq>
              <p:cTn id="2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7e4b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5572080" y="274320"/>
            <a:ext cx="3571200" cy="4868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  <a:ea typeface="Droid Sans Fallback"/>
              </a:rPr>
              <a:t>Фёдор Иванович Тютчев</a:t>
            </a:r>
            <a:endParaRPr/>
          </a:p>
          <a:p>
            <a:endParaRPr/>
          </a:p>
          <a:p>
            <a:r>
              <a:rPr b="1" lang="ru-RU" sz="3600">
                <a:solidFill>
                  <a:srgbClr val="000000"/>
                </a:solidFill>
                <a:latin typeface="Times New Roman"/>
                <a:ea typeface="Droid Sans Fallback"/>
              </a:rPr>
              <a:t>1803-1873</a:t>
            </a:r>
            <a:endParaRPr/>
          </a:p>
          <a:p>
            <a:endParaRPr/>
          </a:p>
        </p:txBody>
      </p:sp>
      <p:pic>
        <p:nvPicPr>
          <p:cNvPr descr="" id="4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2360" y="189000"/>
            <a:ext cx="5293800" cy="6468120"/>
          </a:xfrm>
          <a:prstGeom prst="rect">
            <a:avLst/>
          </a:prstGeom>
        </p:spPr>
      </p:pic>
    </p:spTree>
  </p:cSld>
  <p:timing>
    <p:tnLst>
      <p:par>
        <p:cTn dur="indefinite" id="27" nodeType="tmRoot" restart="never">
          <p:childTnLst>
            <p:seq>
              <p:cTn id="2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4bd9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285840" y="285840"/>
            <a:ext cx="4285440" cy="486828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Николай Алексеевич Некрасов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1821 - 1878</a:t>
            </a:r>
            <a:endParaRPr/>
          </a:p>
        </p:txBody>
      </p:sp>
      <p:pic>
        <p:nvPicPr>
          <p:cNvPr descr="" id="4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0" y="214200"/>
            <a:ext cx="4328280" cy="6357240"/>
          </a:xfrm>
          <a:prstGeom prst="rect">
            <a:avLst/>
          </a:prstGeom>
        </p:spPr>
      </p:pic>
    </p:spTree>
  </p:cSld>
  <p:timing>
    <p:tnLst>
      <p:par>
        <p:cTn dur="indefinite" id="29" nodeType="tmRoot" restart="never">
          <p:childTnLst>
            <p:seq>
              <p:cTn id="3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558ed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4785840" y="274320"/>
            <a:ext cx="4357080" cy="45828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Лев </a:t>
            </a:r>
            <a:endParaRPr/>
          </a:p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Николаевич Толстой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1829 - 1910</a:t>
            </a:r>
            <a:endParaRPr/>
          </a:p>
        </p:txBody>
      </p:sp>
      <p:sp>
        <p:nvSpPr>
          <p:cNvPr id="48" name="CustomShape 2"/>
          <p:cNvSpPr/>
          <p:nvPr/>
        </p:nvSpPr>
        <p:spPr>
          <a:xfrm>
            <a:off x="457200" y="1600200"/>
            <a:ext cx="2042280" cy="3471120"/>
          </a:xfrm>
          <a:prstGeom prst="rect">
            <a:avLst/>
          </a:prstGeom>
        </p:spPr>
      </p:sp>
      <p:pic>
        <p:nvPicPr>
          <p:cNvPr descr="" id="4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85840"/>
            <a:ext cx="4500000" cy="6373080"/>
          </a:xfrm>
          <a:prstGeom prst="rect">
            <a:avLst/>
          </a:prstGeom>
        </p:spPr>
      </p:pic>
    </p:spTree>
  </p:cSld>
  <p:timing>
    <p:tnLst>
      <p:par>
        <p:cTn dur="indefinite" id="31" nodeType="tmRoot" restart="never">
          <p:childTnLst>
            <p:seq>
              <p:cTn id="3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98480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0" y="274320"/>
            <a:ext cx="3642480" cy="42969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Константин Дмитриевич Ушинский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1824 - 1870</a:t>
            </a:r>
            <a:endParaRPr/>
          </a:p>
        </p:txBody>
      </p:sp>
      <p:sp>
        <p:nvSpPr>
          <p:cNvPr id="51" name="CustomShape 2"/>
          <p:cNvSpPr/>
          <p:nvPr/>
        </p:nvSpPr>
        <p:spPr>
          <a:xfrm>
            <a:off x="7858080" y="1600200"/>
            <a:ext cx="828000" cy="4257000"/>
          </a:xfrm>
          <a:prstGeom prst="rect">
            <a:avLst/>
          </a:prstGeom>
        </p:spPr>
      </p:sp>
      <p:pic>
        <p:nvPicPr>
          <p:cNvPr descr="" id="5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643200" y="214200"/>
            <a:ext cx="5285880" cy="6428880"/>
          </a:xfrm>
          <a:prstGeom prst="rect">
            <a:avLst/>
          </a:prstGeom>
        </p:spPr>
      </p:pic>
    </p:spTree>
  </p:cSld>
  <p:timing>
    <p:tnLst>
      <p:par>
        <p:cTn dur="indefinite" id="33" nodeType="tmRoot" restart="never">
          <p:childTnLst>
            <p:seq>
              <p:cTn id="3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4bd9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4857840" y="274320"/>
            <a:ext cx="3828240" cy="43682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Александр Иванович Куприн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1870 - 1938</a:t>
            </a:r>
            <a:endParaRPr/>
          </a:p>
        </p:txBody>
      </p:sp>
      <p:pic>
        <p:nvPicPr>
          <p:cNvPr descr="" id="5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4857120" cy="6476400"/>
          </a:xfrm>
          <a:prstGeom prst="rect">
            <a:avLst/>
          </a:prstGeom>
        </p:spPr>
      </p:pic>
    </p:spTree>
  </p:cSld>
  <p:timing>
    <p:tnLst>
      <p:par>
        <p:cTn dur="indefinite" id="35" nodeType="tmRoot" restart="never">
          <p:childTnLst>
            <p:seq>
              <p:cTn id="3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98480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5286240" y="274680"/>
            <a:ext cx="3857040" cy="443988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Антон Павлович Чехов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1860 - 1904</a:t>
            </a:r>
            <a:endParaRPr/>
          </a:p>
        </p:txBody>
      </p:sp>
      <p:pic>
        <p:nvPicPr>
          <p:cNvPr descr="" id="5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214200"/>
            <a:ext cx="4714200" cy="6428880"/>
          </a:xfrm>
          <a:prstGeom prst="rect">
            <a:avLst/>
          </a:prstGeom>
        </p:spPr>
      </p:pic>
    </p:spTree>
  </p:cSld>
  <p:timing>
    <p:tnLst>
      <p:par>
        <p:cTn dur="indefinite" id="37" nodeType="tmRoot" restart="never">
          <p:childTnLst>
            <p:seq>
              <p:cTn id="3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cc1d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428400" y="5571720"/>
            <a:ext cx="8428680" cy="14302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4400">
                <a:solidFill>
                  <a:srgbClr val="000000"/>
                </a:solidFill>
                <a:latin typeface="Times New Roman"/>
              </a:rPr>
              <a:t>Евгений Серафимович Велтистов</a:t>
            </a:r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ru-RU" sz="4400">
                <a:solidFill>
                  <a:srgbClr val="000000"/>
                </a:solidFill>
                <a:latin typeface="Times New Roman"/>
              </a:rPr>
              <a:t>1934 -1989</a:t>
            </a:r>
            <a:endParaRPr/>
          </a:p>
        </p:txBody>
      </p:sp>
      <p:pic>
        <p:nvPicPr>
          <p:cNvPr descr="" id="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571760" y="214200"/>
            <a:ext cx="6142680" cy="5160240"/>
          </a:xfrm>
          <a:prstGeom prst="rect">
            <a:avLst/>
          </a:prstGeom>
        </p:spPr>
      </p:pic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558ed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499680" y="357120"/>
            <a:ext cx="3428280" cy="47257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Лидия Алексеевна Чарская</a:t>
            </a:r>
            <a:endParaRPr/>
          </a:p>
          <a:p>
            <a:r>
              <a:rPr lang="ru-RU" sz="4400">
                <a:solidFill>
                  <a:srgbClr val="000000"/>
                </a:solidFill>
                <a:latin typeface="Times New Roman"/>
              </a:rPr>
              <a:t>(Чермилова)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1875 - 1937</a:t>
            </a:r>
            <a:endParaRPr/>
          </a:p>
        </p:txBody>
      </p:sp>
      <p:pic>
        <p:nvPicPr>
          <p:cNvPr descr="" id="5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357800" y="214200"/>
            <a:ext cx="4571280" cy="6401880"/>
          </a:xfrm>
          <a:prstGeom prst="rect">
            <a:avLst/>
          </a:prstGeom>
        </p:spPr>
      </p:pic>
    </p:spTree>
  </p:cSld>
  <p:timing>
    <p:tnLst>
      <p:par>
        <p:cTn dur="indefinite" id="39" nodeType="tmRoot" restart="never">
          <p:childTnLst>
            <p:seq>
              <p:cTn id="4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b3a2c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5571720" y="285840"/>
            <a:ext cx="3328200" cy="45111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Борис </a:t>
            </a:r>
            <a:endParaRPr/>
          </a:p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Степанович Житков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400">
                <a:solidFill>
                  <a:srgbClr val="000000"/>
                </a:solidFill>
                <a:latin typeface="Times New Roman"/>
              </a:rPr>
              <a:t>1882 - 1938</a:t>
            </a:r>
            <a:endParaRPr/>
          </a:p>
        </p:txBody>
      </p:sp>
      <p:pic>
        <p:nvPicPr>
          <p:cNvPr descr="" id="6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214200"/>
            <a:ext cx="5214240" cy="6231960"/>
          </a:xfrm>
          <a:prstGeom prst="rect">
            <a:avLst/>
          </a:prstGeom>
        </p:spPr>
      </p:pic>
    </p:spTree>
  </p:cSld>
  <p:timing>
    <p:tnLst>
      <p:par>
        <p:cTn dur="indefinite" id="41" nodeType="tmRoot" restart="never">
          <p:childTnLst>
            <p:seq>
              <p:cTn id="4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46c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285480" y="428760"/>
            <a:ext cx="3856680" cy="58683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Самуил Яковлевич Маршак</a:t>
            </a:r>
            <a:endParaRPr/>
          </a:p>
          <a:p>
            <a:endParaRPr/>
          </a:p>
          <a:p>
            <a:r>
              <a:rPr b="1" lang="ru-RU" sz="4000">
                <a:solidFill>
                  <a:srgbClr val="000000"/>
                </a:solidFill>
                <a:latin typeface="Times New Roman"/>
              </a:rPr>
              <a:t>1887 - 1964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62" name="CustomShape 2"/>
          <p:cNvSpPr/>
          <p:nvPr/>
        </p:nvSpPr>
        <p:spPr>
          <a:xfrm>
            <a:off x="5643720" y="3429000"/>
            <a:ext cx="1927800" cy="1785240"/>
          </a:xfrm>
          <a:prstGeom prst="rect">
            <a:avLst/>
          </a:prstGeom>
        </p:spPr>
      </p:sp>
      <p:pic>
        <p:nvPicPr>
          <p:cNvPr descr="" id="6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286160" y="214200"/>
            <a:ext cx="4642920" cy="6428880"/>
          </a:xfrm>
          <a:prstGeom prst="rect">
            <a:avLst/>
          </a:prstGeom>
        </p:spPr>
      </p:pic>
    </p:spTree>
  </p:cSld>
  <p:timing>
    <p:tnLst>
      <p:par>
        <p:cTn dur="indefinite" id="43" nodeType="tmRoot" restart="never">
          <p:childTnLst>
            <p:seq>
              <p:cTn id="4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3d69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5072040" y="274320"/>
            <a:ext cx="3857040" cy="62971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Корней Иванович Чуковский</a:t>
            </a:r>
            <a:endParaRPr/>
          </a:p>
          <a:p>
            <a:r>
              <a:rPr lang="ru-RU" sz="4400">
                <a:solidFill>
                  <a:srgbClr val="000000"/>
                </a:solidFill>
                <a:latin typeface="Times New Roman"/>
              </a:rPr>
              <a:t>(Николай Васильевич Корнейчуков)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1882 - 1969</a:t>
            </a:r>
            <a:endParaRPr/>
          </a:p>
        </p:txBody>
      </p:sp>
      <p:sp>
        <p:nvSpPr>
          <p:cNvPr id="65" name="CustomShape 2"/>
          <p:cNvSpPr/>
          <p:nvPr/>
        </p:nvSpPr>
        <p:spPr>
          <a:xfrm>
            <a:off x="457200" y="3786120"/>
            <a:ext cx="1828080" cy="2339280"/>
          </a:xfrm>
          <a:prstGeom prst="rect">
            <a:avLst/>
          </a:prstGeom>
        </p:spPr>
      </p:sp>
      <p:pic>
        <p:nvPicPr>
          <p:cNvPr descr="" id="6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4642920" cy="6390720"/>
          </a:xfrm>
          <a:prstGeom prst="rect">
            <a:avLst/>
          </a:prstGeom>
        </p:spPr>
      </p:pic>
    </p:spTree>
  </p:cSld>
  <p:timing>
    <p:tnLst>
      <p:par>
        <p:cTn dur="indefinite" id="45" nodeType="tmRoot" restart="never">
          <p:childTnLst>
            <p:seq>
              <p:cTn id="4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ce6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5000400" y="214200"/>
            <a:ext cx="4142520" cy="50828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Евгений Львович Шварц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1896 - 1958</a:t>
            </a:r>
            <a:endParaRPr/>
          </a:p>
        </p:txBody>
      </p:sp>
      <p:sp>
        <p:nvSpPr>
          <p:cNvPr id="68" name="CustomShape 2"/>
          <p:cNvSpPr/>
          <p:nvPr/>
        </p:nvSpPr>
        <p:spPr>
          <a:xfrm>
            <a:off x="571680" y="4286160"/>
            <a:ext cx="2256480" cy="2125080"/>
          </a:xfrm>
          <a:prstGeom prst="rect">
            <a:avLst/>
          </a:prstGeom>
        </p:spPr>
      </p:sp>
      <p:pic>
        <p:nvPicPr>
          <p:cNvPr descr="" id="6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4642920" cy="6446160"/>
          </a:xfrm>
          <a:prstGeom prst="rect">
            <a:avLst/>
          </a:prstGeom>
        </p:spPr>
      </p:pic>
    </p:spTree>
  </p:cSld>
  <p:timing>
    <p:tnLst>
      <p:par>
        <p:cTn dur="indefinite" id="47" nodeType="tmRoot" restart="never">
          <p:childTnLst>
            <p:seq>
              <p:cTn id="4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3d69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428400" y="6071760"/>
            <a:ext cx="8357400" cy="20397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Михаил Михайлович Пришвин</a:t>
            </a:r>
            <a:endParaRPr/>
          </a:p>
          <a:p>
            <a:r>
              <a:rPr b="1" lang="ru-RU" sz="4000">
                <a:solidFill>
                  <a:srgbClr val="000000"/>
                </a:solidFill>
                <a:latin typeface="Times New Roman"/>
              </a:rPr>
              <a:t>1873 - 1954</a:t>
            </a:r>
            <a:endParaRPr/>
          </a:p>
          <a:p>
            <a:endParaRPr/>
          </a:p>
        </p:txBody>
      </p:sp>
      <p:sp>
        <p:nvSpPr>
          <p:cNvPr id="71" name="CustomShape 2"/>
          <p:cNvSpPr/>
          <p:nvPr/>
        </p:nvSpPr>
        <p:spPr>
          <a:xfrm>
            <a:off x="457200" y="1600200"/>
            <a:ext cx="2756880" cy="2828160"/>
          </a:xfrm>
          <a:prstGeom prst="rect">
            <a:avLst/>
          </a:prstGeom>
        </p:spPr>
      </p:sp>
      <p:pic>
        <p:nvPicPr>
          <p:cNvPr descr="" id="7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28760" y="184320"/>
            <a:ext cx="8214480" cy="5396760"/>
          </a:xfrm>
          <a:prstGeom prst="rect">
            <a:avLst/>
          </a:prstGeom>
        </p:spPr>
      </p:pic>
    </p:spTree>
  </p:cSld>
  <p:timing>
    <p:tnLst>
      <p:par>
        <p:cTn dur="indefinite" id="49" nodeType="tmRoot" restart="never">
          <p:childTnLst>
            <p:seq>
              <p:cTn id="5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948a5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5286240" y="274320"/>
            <a:ext cx="3857040" cy="465408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600">
                <a:solidFill>
                  <a:srgbClr val="000000"/>
                </a:solidFill>
                <a:latin typeface="Times New Roman"/>
              </a:rPr>
              <a:t>Владимир </a:t>
            </a:r>
            <a:endParaRPr/>
          </a:p>
          <a:p>
            <a:r>
              <a:rPr b="1" lang="ru-RU" sz="3600">
                <a:solidFill>
                  <a:srgbClr val="000000"/>
                </a:solidFill>
                <a:latin typeface="Times New Roman"/>
              </a:rPr>
              <a:t>Владимирович Маяковский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3600">
                <a:solidFill>
                  <a:srgbClr val="000000"/>
                </a:solidFill>
                <a:latin typeface="Times New Roman"/>
              </a:rPr>
              <a:t>1893 - 1930</a:t>
            </a:r>
            <a:endParaRPr/>
          </a:p>
        </p:txBody>
      </p:sp>
      <p:sp>
        <p:nvSpPr>
          <p:cNvPr id="74" name="CustomShape 2"/>
          <p:cNvSpPr/>
          <p:nvPr/>
        </p:nvSpPr>
        <p:spPr>
          <a:xfrm>
            <a:off x="457200" y="1600200"/>
            <a:ext cx="613800" cy="2899800"/>
          </a:xfrm>
          <a:prstGeom prst="rect">
            <a:avLst/>
          </a:prstGeom>
        </p:spPr>
      </p:sp>
      <p:pic>
        <p:nvPicPr>
          <p:cNvPr descr="" id="7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5071320" cy="6371640"/>
          </a:xfrm>
          <a:prstGeom prst="rect">
            <a:avLst/>
          </a:prstGeom>
        </p:spPr>
      </p:pic>
    </p:spTree>
  </p:cSld>
  <p:timing>
    <p:tnLst>
      <p:par>
        <p:cTn dur="indefinite" id="51" nodeType="tmRoot" restart="never">
          <p:childTnLst>
            <p:seq>
              <p:cTn id="5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dd9c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-360" y="213840"/>
            <a:ext cx="3714120" cy="47145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Юрий Карлович Олеша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1899 - 1960</a:t>
            </a:r>
            <a:endParaRPr/>
          </a:p>
        </p:txBody>
      </p:sp>
      <p:pic>
        <p:nvPicPr>
          <p:cNvPr descr="" id="7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606840" y="214200"/>
            <a:ext cx="5357160" cy="6428880"/>
          </a:xfrm>
          <a:prstGeom prst="rect">
            <a:avLst/>
          </a:prstGeom>
        </p:spPr>
      </p:pic>
    </p:spTree>
  </p:cSld>
  <p:timing>
    <p:tnLst>
      <p:par>
        <p:cTn dur="indefinite" id="53" nodeType="tmRoot" restart="never">
          <p:childTnLst>
            <p:seq>
              <p:cTn id="5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7e4b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571320" y="214200"/>
            <a:ext cx="3570840" cy="47257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Аркадий Петрович Гайдар (Голиков)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1904 - 1941</a:t>
            </a:r>
            <a:endParaRPr/>
          </a:p>
        </p:txBody>
      </p:sp>
      <p:pic>
        <p:nvPicPr>
          <p:cNvPr descr="" id="7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43280" y="214200"/>
            <a:ext cx="4285800" cy="6386040"/>
          </a:xfrm>
          <a:prstGeom prst="rect">
            <a:avLst/>
          </a:prstGeom>
        </p:spPr>
      </p:pic>
    </p:spTree>
  </p:cSld>
  <p:timing>
    <p:tnLst>
      <p:par>
        <p:cTn dur="indefinite" id="55" nodeType="tmRoot" restart="never">
          <p:childTnLst>
            <p:seq>
              <p:cTn id="5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cd5b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4200" y="274320"/>
            <a:ext cx="3571200" cy="465408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Николай Николаевич Носов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1908- 1976</a:t>
            </a:r>
            <a:endParaRPr/>
          </a:p>
        </p:txBody>
      </p:sp>
      <p:pic>
        <p:nvPicPr>
          <p:cNvPr descr="" id="8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929040" y="214200"/>
            <a:ext cx="4966560" cy="6428880"/>
          </a:xfrm>
          <a:prstGeom prst="rect">
            <a:avLst/>
          </a:prstGeom>
        </p:spPr>
      </p:pic>
    </p:spTree>
  </p:cSld>
  <p:timing>
    <p:tnLst>
      <p:par>
        <p:cTn dur="indefinite" id="57" nodeType="tmRoot" restart="never">
          <p:childTnLst>
            <p:seq>
              <p:cTn id="5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1785600" y="5857920"/>
            <a:ext cx="6428520" cy="11869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600">
                <a:solidFill>
                  <a:srgbClr val="000000"/>
                </a:solidFill>
                <a:latin typeface="Times New Roman"/>
              </a:rPr>
              <a:t>Юнна Петровна Мориц</a:t>
            </a:r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3600">
                <a:solidFill>
                  <a:srgbClr val="000000"/>
                </a:solidFill>
                <a:latin typeface="Times New Roman"/>
              </a:rPr>
              <a:t>1937</a:t>
            </a:r>
            <a:endParaRPr/>
          </a:p>
        </p:txBody>
      </p:sp>
      <p:sp>
        <p:nvSpPr>
          <p:cNvPr id="11" name="CustomShape 2"/>
          <p:cNvSpPr/>
          <p:nvPr/>
        </p:nvSpPr>
        <p:spPr>
          <a:xfrm>
            <a:off x="1643040" y="1600200"/>
            <a:ext cx="1571040" cy="3256920"/>
          </a:xfrm>
          <a:prstGeom prst="rect">
            <a:avLst/>
          </a:prstGeom>
        </p:spPr>
      </p:sp>
      <p:pic>
        <p:nvPicPr>
          <p:cNvPr descr="" id="1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285920" y="214200"/>
            <a:ext cx="7054200" cy="5643000"/>
          </a:xfrm>
          <a:prstGeom prst="rect">
            <a:avLst/>
          </a:prstGeom>
        </p:spPr>
      </p:pic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2dcd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214600" y="274320"/>
            <a:ext cx="3714120" cy="49399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Виктор Юзефович Драгунский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1913 - 1972</a:t>
            </a:r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457200" y="1600200"/>
            <a:ext cx="3542760" cy="3614040"/>
          </a:xfrm>
          <a:prstGeom prst="rect">
            <a:avLst/>
          </a:prstGeom>
        </p:spPr>
      </p:sp>
      <p:pic>
        <p:nvPicPr>
          <p:cNvPr descr="" id="8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214200"/>
            <a:ext cx="5039640" cy="6368400"/>
          </a:xfrm>
          <a:prstGeom prst="rect">
            <a:avLst/>
          </a:prstGeom>
        </p:spPr>
      </p:pic>
    </p:spTree>
  </p:cSld>
  <p:timing>
    <p:tnLst>
      <p:par>
        <p:cTn dur="indefinite" id="59" nodeType="tmRoot" restart="never">
          <p:childTnLst>
            <p:seq>
              <p:cTn id="6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dead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500800" y="274320"/>
            <a:ext cx="3642480" cy="558288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000">
                <a:solidFill>
                  <a:srgbClr val="000000"/>
                </a:solidFill>
                <a:latin typeface="Times New Roman"/>
              </a:rPr>
              <a:t>Борис Владимирович Заходер</a:t>
            </a:r>
            <a:endParaRPr/>
          </a:p>
          <a:p>
            <a:endParaRPr/>
          </a:p>
          <a:p>
            <a:r>
              <a:rPr b="1" lang="ru-RU" sz="4000">
                <a:solidFill>
                  <a:srgbClr val="000000"/>
                </a:solidFill>
                <a:latin typeface="Times New Roman"/>
              </a:rPr>
              <a:t>1918 - 2000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457200" y="2643120"/>
            <a:ext cx="3399840" cy="3482280"/>
          </a:xfrm>
          <a:prstGeom prst="rect">
            <a:avLst/>
          </a:prstGeom>
        </p:spPr>
      </p:sp>
      <p:pic>
        <p:nvPicPr>
          <p:cNvPr descr="" id="8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79280" y="189000"/>
            <a:ext cx="5374800" cy="6450840"/>
          </a:xfrm>
          <a:prstGeom prst="rect">
            <a:avLst/>
          </a:prstGeom>
        </p:spPr>
      </p:pic>
    </p:spTree>
  </p:cSld>
  <p:timing>
    <p:tnLst>
      <p:par>
        <p:cTn dur="indefinite" id="61" nodeType="tmRoot" restart="never">
          <p:childTnLst>
            <p:seq>
              <p:cTn id="6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dd9c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285840" y="428400"/>
            <a:ext cx="3571200" cy="40111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Юрий Иосифович Коринец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1923 - 1989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6286680" y="1928880"/>
            <a:ext cx="1970640" cy="2910600"/>
          </a:xfrm>
          <a:prstGeom prst="rect">
            <a:avLst/>
          </a:prstGeom>
        </p:spPr>
      </p:sp>
      <p:pic>
        <p:nvPicPr>
          <p:cNvPr descr="" id="9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332240" y="214200"/>
            <a:ext cx="4596840" cy="6428880"/>
          </a:xfrm>
          <a:prstGeom prst="rect">
            <a:avLst/>
          </a:prstGeom>
        </p:spPr>
      </p:pic>
    </p:spTree>
  </p:cSld>
  <p:timing>
    <p:tnLst>
      <p:par>
        <p:cTn dur="indefinite" id="63" nodeType="tmRoot" restart="never">
          <p:childTnLst>
            <p:seq>
              <p:cTn id="6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b9cd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4785840" y="274680"/>
            <a:ext cx="3899880" cy="45111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Эмма Эфраимовна</a:t>
            </a:r>
            <a:endParaRPr/>
          </a:p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Мошковская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400">
                <a:solidFill>
                  <a:srgbClr val="000000"/>
                </a:solidFill>
                <a:latin typeface="Times New Roman"/>
              </a:rPr>
              <a:t>1926 - 1981</a:t>
            </a:r>
            <a:endParaRPr/>
          </a:p>
        </p:txBody>
      </p:sp>
      <p:sp>
        <p:nvSpPr>
          <p:cNvPr id="92" name="CustomShape 2"/>
          <p:cNvSpPr/>
          <p:nvPr/>
        </p:nvSpPr>
        <p:spPr>
          <a:xfrm>
            <a:off x="457200" y="1600200"/>
            <a:ext cx="2756880" cy="4042800"/>
          </a:xfrm>
          <a:prstGeom prst="rect">
            <a:avLst/>
          </a:prstGeom>
        </p:spPr>
      </p:sp>
      <p:pic>
        <p:nvPicPr>
          <p:cNvPr descr="" id="9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4071240" cy="6333480"/>
          </a:xfrm>
          <a:prstGeom prst="rect">
            <a:avLst/>
          </a:prstGeom>
        </p:spPr>
      </p:pic>
    </p:spTree>
  </p:cSld>
  <p:timing>
    <p:tnLst>
      <p:par>
        <p:cTn dur="indefinite" id="65" nodeType="tmRoot" restart="never">
          <p:childTnLst>
            <p:seq>
              <p:cTn id="6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92d05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5214960" y="274680"/>
            <a:ext cx="3642480" cy="536868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Эдуард  Николаевич Успенский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400">
                <a:solidFill>
                  <a:srgbClr val="000000"/>
                </a:solidFill>
                <a:latin typeface="Times New Roman"/>
              </a:rPr>
              <a:t>1937</a:t>
            </a:r>
            <a:endParaRPr/>
          </a:p>
        </p:txBody>
      </p:sp>
      <p:sp>
        <p:nvSpPr>
          <p:cNvPr id="95" name="CustomShape 2"/>
          <p:cNvSpPr/>
          <p:nvPr/>
        </p:nvSpPr>
        <p:spPr>
          <a:xfrm>
            <a:off x="1214280" y="3714840"/>
            <a:ext cx="1928160" cy="2410560"/>
          </a:xfrm>
          <a:prstGeom prst="rect">
            <a:avLst/>
          </a:prstGeom>
        </p:spPr>
      </p:sp>
      <p:pic>
        <p:nvPicPr>
          <p:cNvPr descr="" id="9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214200"/>
            <a:ext cx="4539600" cy="6357240"/>
          </a:xfrm>
          <a:prstGeom prst="rect">
            <a:avLst/>
          </a:prstGeom>
        </p:spPr>
      </p:pic>
    </p:spTree>
  </p:cSld>
  <p:timing>
    <p:tnLst>
      <p:par>
        <p:cTn dur="indefinite" id="67" nodeType="tmRoot" restart="never">
          <p:childTnLst>
            <p:seq>
              <p:cTn id="6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7e4b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stomShape 1"/>
          <p:cNvSpPr/>
          <p:nvPr/>
        </p:nvSpPr>
        <p:spPr>
          <a:xfrm>
            <a:off x="6000840" y="274320"/>
            <a:ext cx="2928240" cy="40111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Александр Сергеевич Пушкин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1799 - 1837</a:t>
            </a:r>
            <a:endParaRPr/>
          </a:p>
        </p:txBody>
      </p:sp>
      <p:sp>
        <p:nvSpPr>
          <p:cNvPr id="14" name="CustomShape 2"/>
          <p:cNvSpPr/>
          <p:nvPr/>
        </p:nvSpPr>
        <p:spPr>
          <a:xfrm>
            <a:off x="1143000" y="2071800"/>
            <a:ext cx="3857040" cy="2356560"/>
          </a:xfrm>
          <a:prstGeom prst="rect">
            <a:avLst/>
          </a:prstGeom>
        </p:spPr>
      </p:sp>
      <p:pic>
        <p:nvPicPr>
          <p:cNvPr descr="" id="1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214200"/>
            <a:ext cx="5580720" cy="6305040"/>
          </a:xfrm>
          <a:prstGeom prst="rect">
            <a:avLst/>
          </a:prstGeom>
        </p:spPr>
      </p:pic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dead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stomShape 1"/>
          <p:cNvSpPr/>
          <p:nvPr/>
        </p:nvSpPr>
        <p:spPr>
          <a:xfrm>
            <a:off x="5072040" y="274320"/>
            <a:ext cx="3857040" cy="43682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Наталья Петровна Кончаловская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400">
                <a:solidFill>
                  <a:srgbClr val="000000"/>
                </a:solidFill>
                <a:latin typeface="Times New Roman"/>
              </a:rPr>
              <a:t>1903 - 1988</a:t>
            </a:r>
            <a:endParaRPr/>
          </a:p>
        </p:txBody>
      </p:sp>
      <p:sp>
        <p:nvSpPr>
          <p:cNvPr id="17" name="CustomShape 2"/>
          <p:cNvSpPr/>
          <p:nvPr/>
        </p:nvSpPr>
        <p:spPr>
          <a:xfrm>
            <a:off x="642960" y="1143000"/>
            <a:ext cx="3928320" cy="2696400"/>
          </a:xfrm>
          <a:prstGeom prst="rect">
            <a:avLst/>
          </a:prstGeom>
        </p:spPr>
      </p:sp>
      <p:pic>
        <p:nvPicPr>
          <p:cNvPr descr="" id="1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4642920" cy="6462000"/>
          </a:xfrm>
          <a:prstGeom prst="rect">
            <a:avLst/>
          </a:prstGeom>
        </p:spPr>
      </p:pic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3d69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stomShape 1"/>
          <p:cNvSpPr/>
          <p:nvPr/>
        </p:nvSpPr>
        <p:spPr>
          <a:xfrm>
            <a:off x="5286240" y="274320"/>
            <a:ext cx="3857040" cy="52257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Сергей Тимофеевич Аксаков</a:t>
            </a:r>
            <a:endParaRPr/>
          </a:p>
          <a:p>
            <a:endParaRPr/>
          </a:p>
          <a:p>
            <a:r>
              <a:rPr b="1" lang="ru-RU" sz="4000">
                <a:solidFill>
                  <a:srgbClr val="000000"/>
                </a:solidFill>
                <a:latin typeface="Times New Roman"/>
              </a:rPr>
              <a:t>1791 - 1859</a:t>
            </a:r>
            <a:endParaRPr/>
          </a:p>
          <a:p>
            <a:endParaRPr/>
          </a:p>
        </p:txBody>
      </p:sp>
      <p:sp>
        <p:nvSpPr>
          <p:cNvPr id="20" name="CustomShape 2"/>
          <p:cNvSpPr/>
          <p:nvPr/>
        </p:nvSpPr>
        <p:spPr>
          <a:xfrm>
            <a:off x="457200" y="1600200"/>
            <a:ext cx="2542320" cy="4114080"/>
          </a:xfrm>
          <a:prstGeom prst="rect">
            <a:avLst/>
          </a:prstGeom>
        </p:spPr>
      </p:sp>
      <p:pic>
        <p:nvPicPr>
          <p:cNvPr descr="" id="2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85840"/>
            <a:ext cx="4963680" cy="6357240"/>
          </a:xfrm>
          <a:prstGeom prst="rect">
            <a:avLst/>
          </a:prstGeom>
        </p:spPr>
      </p:pic>
    </p:spTree>
  </p:cSld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dd9c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stomShape 1"/>
          <p:cNvSpPr/>
          <p:nvPr/>
        </p:nvSpPr>
        <p:spPr>
          <a:xfrm>
            <a:off x="5286240" y="274320"/>
            <a:ext cx="3857040" cy="42969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Александр Семенович Шишков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1754 - 1841</a:t>
            </a:r>
            <a:endParaRPr/>
          </a:p>
        </p:txBody>
      </p:sp>
      <p:sp>
        <p:nvSpPr>
          <p:cNvPr id="23" name="CustomShape 2"/>
          <p:cNvSpPr/>
          <p:nvPr/>
        </p:nvSpPr>
        <p:spPr>
          <a:xfrm>
            <a:off x="457200" y="1600200"/>
            <a:ext cx="3399840" cy="4042800"/>
          </a:xfrm>
          <a:prstGeom prst="rect">
            <a:avLst/>
          </a:prstGeom>
        </p:spPr>
      </p:sp>
      <p:pic>
        <p:nvPicPr>
          <p:cNvPr descr="" id="2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5000040" cy="6441480"/>
          </a:xfrm>
          <a:prstGeom prst="rect">
            <a:avLst/>
          </a:prstGeom>
        </p:spPr>
      </p:pic>
    </p:spTree>
  </p:cSld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4bd9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stomShape 1"/>
          <p:cNvSpPr/>
          <p:nvPr/>
        </p:nvSpPr>
        <p:spPr>
          <a:xfrm>
            <a:off x="5000400" y="-360"/>
            <a:ext cx="4142520" cy="43574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Крылов </a:t>
            </a:r>
            <a:endParaRPr/>
          </a:p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Иван </a:t>
            </a:r>
            <a:endParaRPr/>
          </a:p>
          <a:p>
            <a:r>
              <a:rPr b="1" lang="ru-RU" sz="4400">
                <a:solidFill>
                  <a:srgbClr val="000000"/>
                </a:solidFill>
                <a:latin typeface="Times New Roman"/>
              </a:rPr>
              <a:t>Андреевич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1769 - 1844</a:t>
            </a:r>
            <a:endParaRPr/>
          </a:p>
        </p:txBody>
      </p:sp>
      <p:sp>
        <p:nvSpPr>
          <p:cNvPr id="26" name="CustomShape 2"/>
          <p:cNvSpPr/>
          <p:nvPr/>
        </p:nvSpPr>
        <p:spPr>
          <a:xfrm>
            <a:off x="457200" y="1600200"/>
            <a:ext cx="3471120" cy="3685320"/>
          </a:xfrm>
          <a:prstGeom prst="rect">
            <a:avLst/>
          </a:prstGeom>
        </p:spPr>
      </p:sp>
      <p:pic>
        <p:nvPicPr>
          <p:cNvPr descr="" id="2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90440"/>
            <a:ext cx="4857120" cy="6476400"/>
          </a:xfrm>
          <a:prstGeom prst="rect">
            <a:avLst/>
          </a:prstGeom>
        </p:spPr>
      </p:pic>
    </p:spTree>
  </p:cSld>
  <p:timing>
    <p:tnLst>
      <p:par>
        <p:cTn dur="indefinite" id="15" nodeType="tmRoot" restart="never">
          <p:childTnLst>
            <p:seq>
              <p:cTn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cd5b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ustomShape 1"/>
          <p:cNvSpPr/>
          <p:nvPr/>
        </p:nvSpPr>
        <p:spPr>
          <a:xfrm>
            <a:off x="5572080" y="274680"/>
            <a:ext cx="3571200" cy="63687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000">
                <a:solidFill>
                  <a:srgbClr val="000000"/>
                </a:solidFill>
                <a:latin typeface="Times New Roman"/>
              </a:rPr>
              <a:t>Антоний Погорельский</a:t>
            </a:r>
            <a:endParaRPr/>
          </a:p>
          <a:p>
            <a:endParaRPr/>
          </a:p>
          <a:p>
            <a:r>
              <a:rPr lang="ru-RU" sz="4000">
                <a:solidFill>
                  <a:srgbClr val="000000"/>
                </a:solidFill>
                <a:latin typeface="Times New Roman"/>
              </a:rPr>
              <a:t>(Алексей Алексеевич Перовский)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b="1" lang="ru-RU" sz="4000">
                <a:solidFill>
                  <a:srgbClr val="000000"/>
                </a:solidFill>
                <a:latin typeface="Times New Roman"/>
              </a:rPr>
              <a:t>1787 - 1836</a:t>
            </a:r>
            <a:endParaRPr/>
          </a:p>
        </p:txBody>
      </p:sp>
      <p:sp>
        <p:nvSpPr>
          <p:cNvPr id="29" name="CustomShape 2"/>
          <p:cNvSpPr/>
          <p:nvPr/>
        </p:nvSpPr>
        <p:spPr>
          <a:xfrm>
            <a:off x="457200" y="1600200"/>
            <a:ext cx="2185200" cy="2042280"/>
          </a:xfrm>
          <a:prstGeom prst="rect">
            <a:avLst/>
          </a:prstGeom>
        </p:spPr>
      </p:sp>
      <p:pic>
        <p:nvPicPr>
          <p:cNvPr descr="" id="3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5439600" cy="6428880"/>
          </a:xfrm>
          <a:prstGeom prst="rect">
            <a:avLst/>
          </a:prstGeom>
        </p:spPr>
      </p:pic>
    </p:spTree>
  </p:cSld>
  <p:timing>
    <p:tnLst>
      <p:par>
        <p:cTn dur="indefinite" id="17" nodeType="tmRoot" restart="never">
          <p:childTnLst>
            <p:seq>
              <p:cTn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