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61" r:id="rId6"/>
    <p:sldId id="263" r:id="rId7"/>
    <p:sldId id="264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66"/>
    <a:srgbClr val="CC00CC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78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msi1\Desktop\Новая папка\книги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7140190"/>
            <a:ext cx="1916832" cy="20038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 «Светлячок»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672" y="1141809"/>
            <a:ext cx="5328592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номинации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«Художественно-эстетическое развитие»</a:t>
            </a:r>
          </a:p>
          <a:p>
            <a:pPr algn="ctr"/>
            <a:endParaRPr lang="ru-RU" sz="2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ctr"/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воспитатель первой кв. категории </a:t>
            </a:r>
          </a:p>
          <a:p>
            <a:pPr algn="ctr"/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Глубокова Зоя Ивановна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2014г.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р.п. Шаранга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4664" y="3563888"/>
            <a:ext cx="5373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cap="none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Сказказаврия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DCIM\104NIKON\DSCN67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2696" y="2267744"/>
            <a:ext cx="5030316" cy="3772737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76672" y="0"/>
            <a:ext cx="460126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«Сказказаврия» </a:t>
            </a: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дидактическое пособие,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виде стенда со сказками и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сказочными героями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648" y="6127790"/>
            <a:ext cx="659735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цели: </a:t>
            </a:r>
            <a:endParaRPr lang="ru-RU" sz="2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Знакомить детей с произведениями народного искусства (</a:t>
            </a:r>
            <a:r>
              <a:rPr lang="ru-RU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, сказки, загадки, </a:t>
            </a:r>
            <a:r>
              <a:rPr lang="ru-RU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Закреплять знания детей о книге, книжной иллюстрации.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412776" y="1187624"/>
            <a:ext cx="3744416" cy="2520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628800" y="1619672"/>
            <a:ext cx="30243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Художественно-эстетическое развитие</a:t>
            </a:r>
          </a:p>
          <a:p>
            <a:pPr algn="ctr"/>
            <a:endParaRPr lang="ru-RU" sz="2400" dirty="0" smtClean="0">
              <a:latin typeface="Monotype Corsiva" pitchFamily="66" charset="0"/>
            </a:endParaRPr>
          </a:p>
          <a:p>
            <a:pPr algn="ctr"/>
            <a:r>
              <a:rPr lang="ru-RU" sz="2400" dirty="0" smtClean="0">
                <a:latin typeface="Monotype Corsiva" pitchFamily="66" charset="0"/>
              </a:rPr>
              <a:t>(Сказки)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4499992"/>
            <a:ext cx="2520280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409728" y="4644008"/>
            <a:ext cx="244827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196752" y="6660232"/>
            <a:ext cx="2232248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717032" y="6660232"/>
            <a:ext cx="2448272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653136" y="478802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Социально-коммуникативное развитие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4664" y="5004048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Речевое развитие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68760" y="7236296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Познавательное развитие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49080" y="7092280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Физическое развитие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412776" y="0"/>
            <a:ext cx="37052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Интеграция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2564904" y="3923928"/>
            <a:ext cx="576064" cy="25202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3789040" y="3923928"/>
            <a:ext cx="576064" cy="25202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руговая стрелка 20"/>
          <p:cNvSpPr/>
          <p:nvPr/>
        </p:nvSpPr>
        <p:spPr>
          <a:xfrm rot="3143952">
            <a:off x="4640387" y="3004522"/>
            <a:ext cx="1584176" cy="1656184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Круговая стрелка 21"/>
          <p:cNvSpPr/>
          <p:nvPr/>
        </p:nvSpPr>
        <p:spPr>
          <a:xfrm rot="5830486" flipV="1">
            <a:off x="605731" y="2840977"/>
            <a:ext cx="1584176" cy="1802567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C:\Users\msi1\Desktop\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80728" y="3203848"/>
            <a:ext cx="1650830" cy="1536586"/>
          </a:xfrm>
          <a:prstGeom prst="rect">
            <a:avLst/>
          </a:prstGeom>
          <a:noFill/>
        </p:spPr>
      </p:pic>
      <p:pic>
        <p:nvPicPr>
          <p:cNvPr id="9" name="Picture 6" descr="C:\Users\msi1\Desktop\68a731e29887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8720" y="5580112"/>
            <a:ext cx="1728192" cy="1815328"/>
          </a:xfrm>
          <a:prstGeom prst="rect">
            <a:avLst/>
          </a:prstGeom>
          <a:noFill/>
        </p:spPr>
      </p:pic>
      <p:pic>
        <p:nvPicPr>
          <p:cNvPr id="10" name="Picture 8" descr="C:\Users\msi1\Desktop\1213521773_1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80728" y="1187624"/>
            <a:ext cx="1473155" cy="1584326"/>
          </a:xfrm>
          <a:prstGeom prst="rect">
            <a:avLst/>
          </a:prstGeom>
          <a:noFill/>
        </p:spPr>
      </p:pic>
      <p:pic>
        <p:nvPicPr>
          <p:cNvPr id="11" name="Picture 9" descr="C:\Users\msi1\Desktop\клипарт трансформеры на прозрачном фоне  651 изображение найдено в Яндекс.Картинках_files\21911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0968" y="2987824"/>
            <a:ext cx="2624691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1844824" y="323528"/>
            <a:ext cx="3528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2400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мультгерои</a:t>
            </a:r>
            <a:endParaRPr lang="ru-RU" sz="24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6672" y="5076056"/>
            <a:ext cx="5472608" cy="3807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:\DCIM\104NIKON\DSCN67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08720" y="1403648"/>
            <a:ext cx="4464496" cy="3348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32656" y="539552"/>
            <a:ext cx="551381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Юные сказочники</a:t>
            </a:r>
            <a:endParaRPr lang="ru-RU" sz="4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H:\DCIM\104NIKON\DSCN67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4704" y="1907704"/>
            <a:ext cx="3096344" cy="2484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7" descr="H:\DCIM\104NIKON\DSCN67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2276872" y="5148064"/>
            <a:ext cx="381075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6672" y="827584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Игра «Волшебная коробочка»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DCIM\104NIKON\DSCN674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2696" y="4788024"/>
            <a:ext cx="4536504" cy="3402378"/>
          </a:xfrm>
          <a:prstGeom prst="rect">
            <a:avLst/>
          </a:prstGeom>
          <a:noFill/>
        </p:spPr>
      </p:pic>
      <p:pic>
        <p:nvPicPr>
          <p:cNvPr id="9" name="Picture 3" descr="H:\DCIM\104NIKON\DSCN6774.JPG"/>
          <p:cNvPicPr>
            <a:picLocks noChangeAspect="1" noChangeArrowheads="1"/>
          </p:cNvPicPr>
          <p:nvPr/>
        </p:nvPicPr>
        <p:blipFill>
          <a:blip r:embed="rId3" cstate="screen"/>
          <a:srcRect b="-3627"/>
          <a:stretch>
            <a:fillRect/>
          </a:stretch>
        </p:blipFill>
        <p:spPr bwMode="auto">
          <a:xfrm>
            <a:off x="1340768" y="467544"/>
            <a:ext cx="331236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110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msi1</dc:creator>
  <cp:lastModifiedBy>msi1</cp:lastModifiedBy>
  <cp:revision>56</cp:revision>
  <dcterms:created xsi:type="dcterms:W3CDTF">2014-09-29T16:48:22Z</dcterms:created>
  <dcterms:modified xsi:type="dcterms:W3CDTF">2015-05-02T20:21:12Z</dcterms:modified>
</cp:coreProperties>
</file>