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61" r:id="rId3"/>
    <p:sldId id="257" r:id="rId4"/>
    <p:sldId id="258" r:id="rId5"/>
    <p:sldId id="259" r:id="rId6"/>
    <p:sldId id="262" r:id="rId7"/>
    <p:sldId id="266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8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149080"/>
            <a:ext cx="8062664" cy="1944215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Соединённые </a:t>
            </a:r>
            <a:r>
              <a:rPr lang="ru-RU" sz="6600" dirty="0">
                <a:solidFill>
                  <a:schemeClr val="tx2">
                    <a:lumMod val="75000"/>
                  </a:schemeClr>
                </a:solidFill>
              </a:rPr>
              <a:t>Ш</a:t>
            </a:r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таты </a:t>
            </a:r>
            <a:r>
              <a:rPr lang="ru-RU" sz="6600" dirty="0">
                <a:solidFill>
                  <a:schemeClr val="tx2">
                    <a:lumMod val="75000"/>
                  </a:schemeClr>
                </a:solidFill>
              </a:rPr>
              <a:t>А</a:t>
            </a:r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мерики  </a:t>
            </a:r>
            <a:endParaRPr lang="ru-RU" sz="6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299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620688"/>
            <a:ext cx="5112568" cy="388843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/>
              <a:t>United</a:t>
            </a:r>
            <a:r>
              <a:rPr lang="ru-RU" dirty="0"/>
              <a:t> </a:t>
            </a:r>
            <a:r>
              <a:rPr lang="ru-RU" dirty="0" err="1"/>
              <a:t>States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America</a:t>
            </a:r>
            <a:r>
              <a:rPr lang="ru-RU" dirty="0"/>
              <a:t>, USA (Соединённые Штаты Америки, США) – государство в Северной </a:t>
            </a:r>
            <a:r>
              <a:rPr lang="ru-RU" dirty="0" err="1"/>
              <a:t>Америке,образованное</a:t>
            </a:r>
            <a:r>
              <a:rPr lang="ru-RU" dirty="0"/>
              <a:t> в 1776 году тринадцатью британскими колониями, объявившими о своей независимости. Конституция США была принята в 1787 году. Население, по состоянию на 2014 год, составляет 320 млн. человек. В США нет официального государственного языка, однако большинство населения использует американский вариант английского языка (</a:t>
            </a:r>
            <a:r>
              <a:rPr lang="ru-RU" dirty="0" err="1"/>
              <a:t>american</a:t>
            </a:r>
            <a:r>
              <a:rPr lang="ru-RU" dirty="0"/>
              <a:t> </a:t>
            </a:r>
            <a:r>
              <a:rPr lang="ru-RU" dirty="0" err="1"/>
              <a:t>english</a:t>
            </a:r>
            <a:r>
              <a:rPr lang="ru-RU" dirty="0"/>
              <a:t>). 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4221088"/>
            <a:ext cx="8712968" cy="208823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Государственными символами США являются флаг США (количество звёзд на флаге соответствует текущему количеству штатов США, современный флаг с пятьюдесятью звёздами был утверждён в 1960 году, после получения статуса штата Аляской и Гавайями), большая печать и гимн США. Также США имеет официальный девиз: «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God</a:t>
            </a:r>
            <a:r>
              <a:rPr lang="ru-RU" dirty="0"/>
              <a:t> </a:t>
            </a:r>
            <a:r>
              <a:rPr lang="ru-RU" dirty="0" err="1"/>
              <a:t>we</a:t>
            </a:r>
            <a:r>
              <a:rPr lang="ru-RU" dirty="0"/>
              <a:t> </a:t>
            </a:r>
            <a:r>
              <a:rPr lang="ru-RU" dirty="0" err="1"/>
              <a:t>trust</a:t>
            </a:r>
            <a:r>
              <a:rPr lang="ru-RU" dirty="0"/>
              <a:t>». А национальное животное США белоголовый орёл.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76672"/>
            <a:ext cx="3563888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5148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6978352" cy="1159024"/>
          </a:xfrm>
        </p:spPr>
        <p:txBody>
          <a:bodyPr/>
          <a:lstStyle/>
          <a:p>
            <a:r>
              <a:rPr lang="ru-RU" dirty="0" smtClean="0"/>
              <a:t>          РАСПОЛОЖЕНИЕ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72816"/>
            <a:ext cx="7543800" cy="388620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Основная </a:t>
            </a:r>
            <a:r>
              <a:rPr lang="ru-RU" dirty="0"/>
              <a:t>территория США (называемая континентальные штаты) расположена на Северо-Американском континенте и простирается от Атлантического океана на востоке до Тихого океана на западе. На юге США граничат с Мексикой, на севере с Канадой. Кроме того, в состав США входят ещё 2 штата. На крайнем северо-западе континента находится штат Аляска, также граничащий с Канадой. В Тихом океане находится штат Гавайи. Граница с Россией проходит через Берингов пролив. США также принадлежит ряд островов в Карибском море (например, Пуэрто-Рико) и в Тихом океане (Американское Самоа, </a:t>
            </a:r>
            <a:r>
              <a:rPr lang="ru-RU" dirty="0" err="1"/>
              <a:t>Мидуэй</a:t>
            </a:r>
            <a:r>
              <a:rPr lang="ru-RU" dirty="0"/>
              <a:t>, Гуам и др.)</a:t>
            </a:r>
          </a:p>
        </p:txBody>
      </p:sp>
    </p:spTree>
    <p:extLst>
      <p:ext uri="{BB962C8B-B14F-4D97-AF65-F5344CB8AC3E}">
        <p14:creationId xmlns="" xmlns:p14="http://schemas.microsoft.com/office/powerpoint/2010/main" val="81333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066800"/>
          </a:xfrm>
        </p:spPr>
        <p:txBody>
          <a:bodyPr/>
          <a:lstStyle/>
          <a:p>
            <a:r>
              <a:rPr lang="ru-RU" dirty="0" smtClean="0"/>
              <a:t>                         РЕЛЬЕФ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60848"/>
            <a:ext cx="7543800" cy="388620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/>
              <a:t>На востоке вдоль побережья Атлантического океана протянулась </a:t>
            </a:r>
            <a:r>
              <a:rPr lang="ru-RU" dirty="0" err="1"/>
              <a:t>Аппалачинская</a:t>
            </a:r>
            <a:r>
              <a:rPr lang="ru-RU" dirty="0"/>
              <a:t> горная система. К западу и югу от неё поверхность выравнивается, образуя низменные районы, по которым протекают крупнейшие реки США. Далее к западу местность переходит в обширные равнины и прерии, названные Великими равнинами, которые предваряют горные районы Кордильер. Горные хребты занимают всю западную часть страны и довольно резко обрываются к побережью Тихого океана. Большую часть Аляски занимают северные хребты Кордильер. Гавайский архипелаг является серией вулканических островов высотой до 4205 м.</a:t>
            </a:r>
          </a:p>
        </p:txBody>
      </p:sp>
    </p:spTree>
    <p:extLst>
      <p:ext uri="{BB962C8B-B14F-4D97-AF65-F5344CB8AC3E}">
        <p14:creationId xmlns="" xmlns:p14="http://schemas.microsoft.com/office/powerpoint/2010/main" val="219571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66800"/>
          </a:xfrm>
        </p:spPr>
        <p:txBody>
          <a:bodyPr/>
          <a:lstStyle/>
          <a:p>
            <a:r>
              <a:rPr lang="ru-RU" dirty="0" smtClean="0"/>
              <a:t>                        КЛИМАТ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3251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b="0" i="0" dirty="0" smtClean="0">
                <a:solidFill>
                  <a:srgbClr val="000000"/>
                </a:solidFill>
                <a:effectLst/>
                <a:latin typeface="lucida grande"/>
              </a:rPr>
              <a:t>Так как страна расположена на большой территории, в ней представлены практически все климатические зоны. Большая часть США располагается в зоне умеренного климата, южнее преобладает субтропический климат, Гавайи и южная часть Флориды лежат в зоне тропиков, а север Аляски относится к полярным регионам. Великие равнины к западу от 100-го меридиана относят к полупустыням, Большой Бассейн и области вокруг него имеют аридный, а прибрежные районы Калифорнии средиземноморский климат. Тип климата в границах одного пояса может существенно меняться в зависимости от рельефа, близости океана и других факторов. Основной составляющей климата США является высотное струйное течение, мощные потоки воздуха, приносящие влагу с севера Тихоокеанского региона. Насыщенные влагой ветра с Тихого океана активно орошают западный берег США. Частые торнадо являются известной особенностью климата Северной Америки, США обгоняет любую другую страну по количеству смерчей. Ураганы часто встречаются в США. Восточное побережье, острова Гавайи и особенно южные штаты США, граничащие с Мексиканским заливом, наиболее подвержены этой стихии.</a:t>
            </a: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309578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192688" cy="12241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ФЛОРА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7776864" cy="3456384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dirty="0"/>
              <a:t>Склоны Кордильер покрыты густыми хвойными лесами, Аппалачей лесами из широколиственных пород; прерий почти не осталось. </a:t>
            </a:r>
            <a:r>
              <a:rPr lang="ru-RU" dirty="0" smtClean="0"/>
              <a:t> Леса </a:t>
            </a:r>
            <a:r>
              <a:rPr lang="ru-RU" dirty="0"/>
              <a:t>покрывают около 30% территории страны, растительность Аляски преимущественно тундровая с мхами и лишайниками, однако на юге штата растут хвойные и смешанные леса. На севере "континентальной" части США растут густые смешанные леса: ель, сосна, дуб, ясень, береза, сикомора. Далее на юг, лесов становится меньше, однако появляются такие растения как магнолия и каучуконосы, а на побережье Мексиканского залива растут мангровые леса. На западе страны начинаются полузасушливые и засушливые регионы преимущественно с травяной и пустынной растительностью. В таких регионах наиболее распространены юкка, различные кустарники, а в пустыне Мохаве - "кактусовые леса". В более высоких местах произрастают сосна и </a:t>
            </a:r>
            <a:r>
              <a:rPr lang="ru-RU" dirty="0" err="1"/>
              <a:t>пондероса</a:t>
            </a:r>
            <a:r>
              <a:rPr lang="ru-RU" dirty="0"/>
              <a:t>. В Калифорнии весьма распространен </a:t>
            </a:r>
            <a:r>
              <a:rPr lang="ru-RU" dirty="0" err="1"/>
              <a:t>чаппарель</a:t>
            </a:r>
            <a:r>
              <a:rPr lang="ru-RU" dirty="0"/>
              <a:t>, а также многочисленные фруктовые деревья (в основном цитрусовые). В Сьерра-Неваде растут леса гигантской секвойи. На севере </a:t>
            </a:r>
            <a:r>
              <a:rPr lang="ru-RU" dirty="0" smtClean="0"/>
              <a:t>восточного побережья находятся </a:t>
            </a:r>
            <a:r>
              <a:rPr lang="ru-RU" dirty="0"/>
              <a:t>хвойные и смешанные леса: ель, кедр, сосна, лиственница.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5736" y="3861048"/>
            <a:ext cx="5256584" cy="299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7405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781800" cy="1296144"/>
          </a:xfrm>
        </p:spPr>
        <p:txBody>
          <a:bodyPr/>
          <a:lstStyle/>
          <a:p>
            <a:pPr algn="ctr"/>
            <a:r>
              <a:rPr lang="ru-RU" dirty="0" smtClean="0"/>
              <a:t>ФАУНА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556792"/>
            <a:ext cx="7776864" cy="467828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Фауна представлена также соответственно климатическим зонам: на севере это земляная белка, медведь, олень и лось, в реках много форели, на побережье Аляски моржи и тюлени. В лесах востока Соединенных Штатов обитают медведь гризли, олень, лиса, волк, скунс, барсук, белка и большое количество мелких птиц. На побережье Мексиканского залива можно встретить таких экзотических птиц, как пеликан, фламинго, зеленый зимородок. Здесь же водятся аллигаторы и несколько видов ядовитых змей. На Великих равнинах в свое время обитали десятки тысяч бизонов, однако теперь их осталось весьма немного и, в основном, в национальных парках. В горных районах запада США можно встретить таких крупных животных, как лось, олень, вилорог, горный козел, бурый медведь, волк, толсторог. В пустынных регионах обитают преимущественно рептилии (среди них гремучая змея) и мелкие млекопитающие, например, сумчатая крыса.</a:t>
            </a:r>
          </a:p>
        </p:txBody>
      </p:sp>
    </p:spTree>
    <p:extLst>
      <p:ext uri="{BB962C8B-B14F-4D97-AF65-F5344CB8AC3E}">
        <p14:creationId xmlns="" xmlns:p14="http://schemas.microsoft.com/office/powerpoint/2010/main" val="13792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4941168"/>
            <a:ext cx="3657600" cy="639762"/>
          </a:xfrm>
        </p:spPr>
        <p:txBody>
          <a:bodyPr/>
          <a:lstStyle/>
          <a:p>
            <a:pPr algn="ctr"/>
            <a:r>
              <a:rPr lang="ru-RU" dirty="0" smtClean="0"/>
              <a:t>ГРИЗЛИ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00" y="1482502"/>
            <a:ext cx="4236926" cy="353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0032" y="5373216"/>
            <a:ext cx="3657600" cy="639762"/>
          </a:xfrm>
        </p:spPr>
        <p:txBody>
          <a:bodyPr/>
          <a:lstStyle/>
          <a:p>
            <a:pPr algn="ctr"/>
            <a:r>
              <a:rPr lang="ru-RU" dirty="0" smtClean="0"/>
              <a:t>БИЗОН</a:t>
            </a:r>
            <a:endParaRPr lang="ru-RU" dirty="0"/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5025" y="2636408"/>
            <a:ext cx="4041775" cy="3028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8605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848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Соединённые Штаты Америки  </vt:lpstr>
      <vt:lpstr>Слайд 2</vt:lpstr>
      <vt:lpstr>          РАСПОЛОЖЕНИЕ</vt:lpstr>
      <vt:lpstr>                         РЕЛЬЕФ</vt:lpstr>
      <vt:lpstr>                        КЛИМАТ</vt:lpstr>
      <vt:lpstr> ФЛОРА</vt:lpstr>
      <vt:lpstr>ФАУНА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Соединённые Штаты Америки  </dc:title>
  <dc:creator>Fantastic_N_1</dc:creator>
  <cp:lastModifiedBy>MS</cp:lastModifiedBy>
  <cp:revision>18</cp:revision>
  <dcterms:created xsi:type="dcterms:W3CDTF">2015-04-28T14:10:49Z</dcterms:created>
  <dcterms:modified xsi:type="dcterms:W3CDTF">2015-05-02T18:03:22Z</dcterms:modified>
</cp:coreProperties>
</file>