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5" r:id="rId3"/>
    <p:sldId id="259" r:id="rId4"/>
    <p:sldId id="268" r:id="rId5"/>
    <p:sldId id="269" r:id="rId6"/>
    <p:sldId id="261" r:id="rId7"/>
    <p:sldId id="262" r:id="rId8"/>
    <p:sldId id="263" r:id="rId9"/>
    <p:sldId id="267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D28D2-AE21-4043-9336-FA7A9445D5A4}" type="datetimeFigureOut">
              <a:rPr lang="ru-RU" smtClean="0"/>
              <a:t>02.05.2015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8655E-5755-4858-A223-AEFD6D654E7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D28D2-AE21-4043-9336-FA7A9445D5A4}" type="datetimeFigureOut">
              <a:rPr lang="ru-RU" smtClean="0"/>
              <a:t>02.05.2015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8655E-5755-4858-A223-AEFD6D654E7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D28D2-AE21-4043-9336-FA7A9445D5A4}" type="datetimeFigureOut">
              <a:rPr lang="ru-RU" smtClean="0"/>
              <a:t>02.05.2015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8655E-5755-4858-A223-AEFD6D654E7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D28D2-AE21-4043-9336-FA7A9445D5A4}" type="datetimeFigureOut">
              <a:rPr lang="ru-RU" smtClean="0"/>
              <a:t>02.05.2015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8655E-5755-4858-A223-AEFD6D654E7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D28D2-AE21-4043-9336-FA7A9445D5A4}" type="datetimeFigureOut">
              <a:rPr lang="ru-RU" smtClean="0"/>
              <a:t>02.05.2015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8655E-5755-4858-A223-AEFD6D654E7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D28D2-AE21-4043-9336-FA7A9445D5A4}" type="datetimeFigureOut">
              <a:rPr lang="ru-RU" smtClean="0"/>
              <a:t>02.05.2015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8655E-5755-4858-A223-AEFD6D654E7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D28D2-AE21-4043-9336-FA7A9445D5A4}" type="datetimeFigureOut">
              <a:rPr lang="ru-RU" smtClean="0"/>
              <a:t>02.05.2015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8655E-5755-4858-A223-AEFD6D654E7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D28D2-AE21-4043-9336-FA7A9445D5A4}" type="datetimeFigureOut">
              <a:rPr lang="ru-RU" smtClean="0"/>
              <a:t>02.05.2015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8655E-5755-4858-A223-AEFD6D654E7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D28D2-AE21-4043-9336-FA7A9445D5A4}" type="datetimeFigureOut">
              <a:rPr lang="ru-RU" smtClean="0"/>
              <a:t>02.05.2015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8655E-5755-4858-A223-AEFD6D654E7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D28D2-AE21-4043-9336-FA7A9445D5A4}" type="datetimeFigureOut">
              <a:rPr lang="ru-RU" smtClean="0"/>
              <a:t>02.05.2015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8655E-5755-4858-A223-AEFD6D654E7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D28D2-AE21-4043-9336-FA7A9445D5A4}" type="datetimeFigureOut">
              <a:rPr lang="ru-RU" smtClean="0"/>
              <a:t>02.05.2015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8655E-5755-4858-A223-AEFD6D654E7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D9D28D2-AE21-4043-9336-FA7A9445D5A4}" type="datetimeFigureOut">
              <a:rPr lang="ru-RU" smtClean="0"/>
              <a:t>02.05.2015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478655E-5755-4858-A223-AEFD6D654E7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349863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Клуб интересных встреч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(встреча с пожарными)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подготовительная группа «Солнышко»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Укротители огня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" r="1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9333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98" b="11998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77886" y="1010486"/>
            <a:ext cx="3910137" cy="32826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Если вдруг пожар начался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 Покидай скорее дом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Позвони по телефону 01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 выйди вон!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400" i="1" dirty="0" smtClean="0">
                <a:solidFill>
                  <a:srgbClr val="FF0000"/>
                </a:solidFill>
              </a:rPr>
              <a:t>Будь осторожен!</a:t>
            </a:r>
            <a:endParaRPr lang="ru-RU" sz="4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12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48" b="18048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36426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Я- огонь! Я – друг ребят.</a:t>
            </a:r>
          </a:p>
          <a:p>
            <a:pPr marL="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Но когда со мной шалят,</a:t>
            </a:r>
          </a:p>
          <a:p>
            <a:pPr marL="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Становлюсь тогда врагом</a:t>
            </a:r>
          </a:p>
          <a:p>
            <a:pPr marL="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И сжигаю все кругом!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i="1" dirty="0">
                <a:solidFill>
                  <a:srgbClr val="FF0000"/>
                </a:solidFill>
              </a:rPr>
              <a:t>Не шутите с огнём!</a:t>
            </a:r>
          </a:p>
        </p:txBody>
      </p:sp>
    </p:spTree>
    <p:extLst>
      <p:ext uri="{BB962C8B-B14F-4D97-AF65-F5344CB8AC3E}">
        <p14:creationId xmlns:p14="http://schemas.microsoft.com/office/powerpoint/2010/main" val="23434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99592" y="908719"/>
            <a:ext cx="3694114" cy="3459559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Придет на помощь при пожаре,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Его все люди уважают!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Потушит он огонь коварный,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 профессия его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7268" y="4077073"/>
            <a:ext cx="6383538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i="1" dirty="0" smtClean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пожарный</a:t>
            </a:r>
            <a:endParaRPr lang="ru-RU" sz="3200" i="1" dirty="0">
              <a:solidFill>
                <a:schemeClr val="accent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00453"/>
            <a:ext cx="3528392" cy="3767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653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8" r="16978"/>
          <a:stretch>
            <a:fillRect/>
          </a:stretch>
        </p:blipFill>
        <p:spPr>
          <a:xfrm>
            <a:off x="5148064" y="1124744"/>
            <a:ext cx="3789219" cy="2880320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27584" y="980728"/>
            <a:ext cx="3694114" cy="237626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 простой костюм на мне –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7268" y="4221089"/>
            <a:ext cx="6383538" cy="1386332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i="1" dirty="0">
                <a:solidFill>
                  <a:srgbClr val="FF0000"/>
                </a:solidFill>
              </a:rPr>
              <a:t>ТЕПЛОЗАЩИТНЫЙ!</a:t>
            </a:r>
            <a:br>
              <a:rPr lang="ru-RU" sz="4000" i="1" dirty="0">
                <a:solidFill>
                  <a:srgbClr val="FF0000"/>
                </a:solidFill>
              </a:rPr>
            </a:br>
            <a:endParaRPr lang="ru-RU" sz="4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72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5" r="8225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83568" y="1010486"/>
            <a:ext cx="4104456" cy="357064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Спешит машина красная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 выключая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фар,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службу на опасную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Спешит тушить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пожар!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7268" y="4869160"/>
            <a:ext cx="6383538" cy="1152127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Пожарная  машина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22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9" r="3949"/>
          <a:stretch>
            <a:fillRect/>
          </a:stretch>
        </p:blipFill>
        <p:spPr>
          <a:xfrm>
            <a:off x="4211960" y="1124744"/>
            <a:ext cx="4114800" cy="3127806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3354618"/>
          </a:xfrm>
        </p:spPr>
        <p:txBody>
          <a:bodyPr>
            <a:normAutofit lnSpcReduction="10000"/>
          </a:bodyPr>
          <a:lstStyle/>
          <a:p>
            <a:pPr marL="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24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Если ты один в квартире        </a:t>
            </a:r>
            <a:br>
              <a:rPr lang="ru-RU" sz="24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Осторожен будь с огнем,            </a:t>
            </a:r>
            <a:br>
              <a:rPr lang="ru-RU" sz="24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Спички лучше ты не трогай,      </a:t>
            </a:r>
            <a:br>
              <a:rPr lang="ru-RU" sz="24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Не сгорит тогда твой дом. </a:t>
            </a:r>
            <a:endParaRPr lang="ru-RU" sz="24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600" i="1" dirty="0">
                <a:solidFill>
                  <a:srgbClr val="FF0000"/>
                </a:solidFill>
              </a:rPr>
              <a:t>Не берите в руки спички!</a:t>
            </a:r>
          </a:p>
        </p:txBody>
      </p:sp>
    </p:spTree>
    <p:extLst>
      <p:ext uri="{BB962C8B-B14F-4D97-AF65-F5344CB8AC3E}">
        <p14:creationId xmlns:p14="http://schemas.microsoft.com/office/powerpoint/2010/main" val="175342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9" r="3949"/>
          <a:stretch>
            <a:fillRect/>
          </a:stretch>
        </p:blipFill>
        <p:spPr>
          <a:xfrm>
            <a:off x="4499992" y="1196752"/>
            <a:ext cx="4114800" cy="3127806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77887" y="620688"/>
            <a:ext cx="3694114" cy="36004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всегда бывает  друг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Электрический утюг.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гладит он детишкам      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рубашки и штанишки,           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запомните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друзья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играть вам с ним нельзя!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600" i="1" dirty="0">
                <a:solidFill>
                  <a:srgbClr val="C00000"/>
                </a:solidFill>
              </a:rPr>
              <a:t>Выключайте электроприборы</a:t>
            </a:r>
          </a:p>
        </p:txBody>
      </p:sp>
    </p:spTree>
    <p:extLst>
      <p:ext uri="{BB962C8B-B14F-4D97-AF65-F5344CB8AC3E}">
        <p14:creationId xmlns:p14="http://schemas.microsoft.com/office/powerpoint/2010/main" val="24163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9" r="3949"/>
          <a:stretch>
            <a:fillRect/>
          </a:stretch>
        </p:blipFill>
        <p:spPr>
          <a:xfrm>
            <a:off x="4427984" y="1196752"/>
            <a:ext cx="4114800" cy="3127806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77887" y="620688"/>
            <a:ext cx="3694114" cy="3384376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Очень братцы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непроста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Газо-электроплита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Будь ты с нею осторожен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От нее пожар возможен.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7268" y="4464420"/>
            <a:ext cx="6383538" cy="1700883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i="1" dirty="0">
                <a:solidFill>
                  <a:srgbClr val="FF0000"/>
                </a:solidFill>
              </a:rPr>
              <a:t>Не играй с </a:t>
            </a:r>
            <a:r>
              <a:rPr lang="ru-RU" sz="3200" i="1" dirty="0" err="1">
                <a:solidFill>
                  <a:srgbClr val="FF0000"/>
                </a:solidFill>
              </a:rPr>
              <a:t>электроплиткою</a:t>
            </a:r>
            <a:r>
              <a:rPr lang="ru-RU" sz="3200" i="1" dirty="0">
                <a:solidFill>
                  <a:srgbClr val="FF0000"/>
                </a:solidFill>
              </a:rPr>
              <a:t>.</a:t>
            </a:r>
            <a:br>
              <a:rPr lang="ru-RU" sz="3200" i="1" dirty="0">
                <a:solidFill>
                  <a:srgbClr val="FF0000"/>
                </a:solidFill>
              </a:rPr>
            </a:br>
            <a:r>
              <a:rPr lang="ru-RU" sz="3200" i="1" dirty="0">
                <a:solidFill>
                  <a:srgbClr val="FF0000"/>
                </a:solidFill>
              </a:rPr>
              <a:t> Спрыгнет с плитки пламя прыткое!</a:t>
            </a:r>
          </a:p>
        </p:txBody>
      </p:sp>
    </p:spTree>
    <p:extLst>
      <p:ext uri="{BB962C8B-B14F-4D97-AF65-F5344CB8AC3E}">
        <p14:creationId xmlns:p14="http://schemas.microsoft.com/office/powerpoint/2010/main" val="271407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1" b="1871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33546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Ребята, помните о том,</a:t>
            </a:r>
          </a:p>
          <a:p>
            <a:pPr marL="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Что нельзя шутить с огнём</a:t>
            </a:r>
          </a:p>
          <a:p>
            <a:pPr marL="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Кто с огнём неосторожен</a:t>
            </a:r>
          </a:p>
          <a:p>
            <a:pPr marL="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У того пожар возможен.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800" i="1" dirty="0" smtClean="0">
                <a:solidFill>
                  <a:srgbClr val="FF0000"/>
                </a:solidFill>
              </a:rPr>
              <a:t>Очень. очень важно знать</a:t>
            </a:r>
            <a:endParaRPr lang="ru-RU" sz="3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60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222</TotalTime>
  <Words>193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Укротители огня</vt:lpstr>
      <vt:lpstr>Не шутите с огнём!</vt:lpstr>
      <vt:lpstr>пожарный</vt:lpstr>
      <vt:lpstr>ТЕПЛОЗАЩИТНЫЙ! </vt:lpstr>
      <vt:lpstr>Пожарная  машина</vt:lpstr>
      <vt:lpstr>Не берите в руки спички!</vt:lpstr>
      <vt:lpstr>Выключайте электроприборы</vt:lpstr>
      <vt:lpstr>Не играй с электроплиткою.  Спрыгнет с плитки пламя прыткое!</vt:lpstr>
      <vt:lpstr>Очень. очень важно знать</vt:lpstr>
      <vt:lpstr>Будь осторожен!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Укротители огня</dc:title>
  <dc:creator>12</dc:creator>
  <cp:lastModifiedBy>света</cp:lastModifiedBy>
  <cp:revision>19</cp:revision>
  <dcterms:created xsi:type="dcterms:W3CDTF">2013-01-30T11:07:56Z</dcterms:created>
  <dcterms:modified xsi:type="dcterms:W3CDTF">2015-05-02T15:12:56Z</dcterms:modified>
</cp:coreProperties>
</file>