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78E6D-896A-4F5A-BC8C-0052AE0467E6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2FF8E-F657-42F4-B2CD-EE8F5FD3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03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FF8E-F657-42F4-B2CD-EE8F5FD3D8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51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FF8E-F657-42F4-B2CD-EE8F5FD3D8F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416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4032448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>
                <a:solidFill>
                  <a:srgbClr val="0070C0"/>
                </a:solidFill>
              </a:rPr>
              <a:t> 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/>
              <a:t>Проектно-исследовательская работа</a:t>
            </a:r>
            <a:br>
              <a:rPr lang="ru-RU" sz="22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>
                <a:solidFill>
                  <a:srgbClr val="0070C0"/>
                </a:solidFill>
              </a:rPr>
              <a:t>Достопримечательности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районного посёлка 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err="1" smtClean="0">
                <a:solidFill>
                  <a:srgbClr val="0070C0"/>
                </a:solidFill>
              </a:rPr>
              <a:t>татищево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149080"/>
            <a:ext cx="7448872" cy="237626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1"/>
                </a:solidFill>
              </a:rPr>
              <a:t>Подготовил: Юрков Сергей</a:t>
            </a:r>
          </a:p>
          <a:p>
            <a:pPr algn="l"/>
            <a:r>
              <a:rPr lang="ru-RU" dirty="0" smtClean="0">
                <a:solidFill>
                  <a:schemeClr val="accent1"/>
                </a:solidFill>
              </a:rPr>
              <a:t>ученик 2 класса  МОУ «ООШ с. </a:t>
            </a:r>
            <a:r>
              <a:rPr lang="ru-RU" dirty="0" err="1" smtClean="0">
                <a:solidFill>
                  <a:schemeClr val="accent1"/>
                </a:solidFill>
              </a:rPr>
              <a:t>Кувыка</a:t>
            </a:r>
            <a:r>
              <a:rPr lang="ru-RU" dirty="0" smtClean="0">
                <a:solidFill>
                  <a:schemeClr val="accent1"/>
                </a:solidFill>
              </a:rPr>
              <a:t>»</a:t>
            </a:r>
            <a:endParaRPr lang="ru-RU" dirty="0">
              <a:solidFill>
                <a:schemeClr val="accent1"/>
              </a:solidFill>
            </a:endParaRPr>
          </a:p>
          <a:p>
            <a:pPr algn="l"/>
            <a:r>
              <a:rPr lang="ru-RU" dirty="0" smtClean="0">
                <a:solidFill>
                  <a:schemeClr val="accent1"/>
                </a:solidFill>
              </a:rPr>
              <a:t>Руководитель: Ковальчук Раиса Ивановна</a:t>
            </a:r>
          </a:p>
          <a:p>
            <a:pPr algn="l"/>
            <a:r>
              <a:rPr lang="ru-RU" dirty="0">
                <a:solidFill>
                  <a:schemeClr val="accent1"/>
                </a:solidFill>
              </a:rPr>
              <a:t>у</a:t>
            </a:r>
            <a:r>
              <a:rPr lang="ru-RU" dirty="0" smtClean="0">
                <a:solidFill>
                  <a:schemeClr val="accent1"/>
                </a:solidFill>
              </a:rPr>
              <a:t>читель начальных классов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Из жизн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880320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807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62473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Таким образом, гипотеза о том, что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Татищево есть достопримечательности - подтвердилась.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Своей цели 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исследование достигло, поставленные задачи решены.</a:t>
            </a:r>
            <a:b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Жителям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Татищевского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района я желаю здоровья, а поселку Татищево процветания и количество достопримечательностей  чтоб увеличивалось!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L:\0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157233"/>
            <a:ext cx="7949093" cy="36127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21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273630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</a:t>
            </a:r>
            <a:r>
              <a:rPr lang="ru-RU" sz="9600" dirty="0" smtClean="0"/>
              <a:t>внимание</a:t>
            </a:r>
            <a:r>
              <a:rPr lang="ru-RU" sz="7200" dirty="0" smtClean="0"/>
              <a:t>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67071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dirty="0" smtClean="0"/>
              <a:t>АННОТАЦИЯ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Этот проект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создал 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условия для формирования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исследовательских умений, коммуникативных навыков.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С помощью этого проекта я и мои одноклассники познакомились с достопримечательностями посёлка Татищево.</a:t>
            </a:r>
          </a:p>
          <a:p>
            <a:pPr marL="0" indent="0" algn="just">
              <a:buNone/>
            </a:pPr>
            <a:endParaRPr lang="ru-RU" sz="32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В Татищевском районе назначен глава администрации Новости Саратов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3744416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89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i="1" dirty="0" smtClean="0"/>
              <a:t>Гипотеза</a:t>
            </a:r>
            <a:r>
              <a:rPr lang="ru-RU" sz="3200" dirty="0" smtClean="0"/>
              <a:t>: в нашем районном посёлке Татищево есть достопримечательности.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Цель проекта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выяснить какие места в Татищево являются достопримечательностью.</a:t>
            </a:r>
          </a:p>
          <a:p>
            <a:pPr marL="137160" indent="0">
              <a:buNone/>
            </a:pPr>
            <a:endParaRPr lang="ru-RU" sz="32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37160" indent="0">
              <a:buNone/>
            </a:pPr>
            <a:r>
              <a:rPr lang="ru-RU" sz="32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Задачи проекта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 Изучить литературу по избранной теме;</a:t>
            </a: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 Познакомить одноклассников с полученными выводами.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Фотографии Татищево, Саратовская област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50566"/>
            <a:ext cx="3312368" cy="22865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644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Храм в честь иконы Божией Матери "Казанская"</a:t>
            </a:r>
            <a:endParaRPr lang="ru-RU" dirty="0"/>
          </a:p>
        </p:txBody>
      </p:sp>
      <p:pic>
        <p:nvPicPr>
          <p:cNvPr id="4" name="Объект 3" descr="http://saratovregion.ucoz.ru/region/tatischevskiy/tatischevo/tatischevo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0485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616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Здание вокзала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://saratovregion.ucoz.ru/region/tatischevskiy/tatischevo/tatischevo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064895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918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effectLst/>
              </a:rPr>
              <a:t>Памятник погибшим на войне землякам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://saratovregion.ucoz.ru/region/tatischevskiy/tatischevo/tatischevo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268760"/>
            <a:ext cx="7704857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519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effectLst/>
              </a:rPr>
              <a:t>Памятник Героям Советского Союза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://saratovregion.ucoz.ru/region/tatischevskiy/tatischevo/tatischevo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480720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72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effectLst/>
              </a:rPr>
              <a:t>Памятник погибшим в военных конфликтах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://saratovregion.ucoz.ru/region/tatischevskiy/tatischevo/tatischevo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6696743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569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Центр посёлка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://saratovregion.ucoz.ru/region/tatischevskiy/tatischevo/tatischevo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272808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87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138</Words>
  <Application>Microsoft Office PowerPoint</Application>
  <PresentationFormat>Экран (4:3)</PresentationFormat>
  <Paragraphs>24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            Проектно-исследовательская работа    Достопримечательности районного посёлка  татищево   </vt:lpstr>
      <vt:lpstr>АННОТАЦИЯ</vt:lpstr>
      <vt:lpstr>Гипотеза: в нашем районном посёлке Татищево есть достопримечательности.</vt:lpstr>
      <vt:lpstr>Храм в честь иконы Божией Матери "Казанская"</vt:lpstr>
      <vt:lpstr>Здание вокзала </vt:lpstr>
      <vt:lpstr>Памятник погибшим на войне землякам </vt:lpstr>
      <vt:lpstr>Памятник Героям Советского Союза </vt:lpstr>
      <vt:lpstr>Памятник погибшим в военных конфликтах </vt:lpstr>
      <vt:lpstr>Центр посёлка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работа Достопримечательности районного посёлка Татищево  </dc:title>
  <dc:creator>рая</dc:creator>
  <cp:lastModifiedBy>рая</cp:lastModifiedBy>
  <cp:revision>12</cp:revision>
  <dcterms:created xsi:type="dcterms:W3CDTF">2015-02-03T18:35:59Z</dcterms:created>
  <dcterms:modified xsi:type="dcterms:W3CDTF">2015-02-07T18:50:36Z</dcterms:modified>
</cp:coreProperties>
</file>