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2" r:id="rId2"/>
    <p:sldId id="274" r:id="rId3"/>
    <p:sldId id="275" r:id="rId4"/>
    <p:sldId id="277" r:id="rId5"/>
    <p:sldId id="278" r:id="rId6"/>
    <p:sldId id="279" r:id="rId7"/>
    <p:sldId id="28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0C0C0"/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2F919F-88EE-4085-AF99-157A3747D01D}" type="datetimeFigureOut">
              <a:rPr lang="ru-RU"/>
              <a:pPr>
                <a:defRPr/>
              </a:pPr>
              <a:t>03.05.2015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354F89-D0C5-4ECA-8EC9-3FCEBDB17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C4C0B-0228-40EA-B322-76E942244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3EB23-6177-4A52-A69C-29B4E8063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3EDFC-8FB7-430F-BBC8-7EAB344AC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EFC8C-4047-4C63-B119-F22C46DB0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1FC05-5507-44A8-9AA5-6D13EC49F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FCA10-42C1-4634-A080-CEBD9DB79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D0593-5114-495A-AA02-188B6D5FB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0DEE7-61A0-419B-AACF-372DD2F1C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EFC4B-763B-447F-BC8D-5DBE6817C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7DAC2-92A1-4512-A319-C488BB93B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4EDCF-1946-431C-BEA2-27930238B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466359B-8154-44A7-ABBF-D9E7CD52A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podvignaroda.ru/img/awards/award9_2-sm.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611188" y="2133600"/>
            <a:ext cx="3744912" cy="3382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Хахулин</a:t>
            </a:r>
          </a:p>
          <a:p>
            <a:pPr algn="ctr"/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Федор</a:t>
            </a:r>
          </a:p>
          <a:p>
            <a:pPr algn="ctr"/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Ефимович</a:t>
            </a:r>
          </a:p>
        </p:txBody>
      </p:sp>
      <p:pic>
        <p:nvPicPr>
          <p:cNvPr id="14343" name="Picture 7" descr="де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844675"/>
            <a:ext cx="27368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5"/>
          <p:cNvSpPr>
            <a:spLocks noChangeArrowheads="1"/>
          </p:cNvSpPr>
          <p:nvPr/>
        </p:nvSpPr>
        <p:spPr bwMode="auto">
          <a:xfrm>
            <a:off x="785813" y="1571625"/>
            <a:ext cx="6572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</a:t>
            </a:r>
          </a:p>
        </p:txBody>
      </p:sp>
      <p:sp>
        <p:nvSpPr>
          <p:cNvPr id="16395" name="WordArt 11"/>
          <p:cNvSpPr>
            <a:spLocks noChangeArrowheads="1" noChangeShapeType="1" noTextEdit="1"/>
          </p:cNvSpPr>
          <p:nvPr/>
        </p:nvSpPr>
        <p:spPr bwMode="auto">
          <a:xfrm>
            <a:off x="4932363" y="2205038"/>
            <a:ext cx="3630612" cy="3455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Год рождения: __.__.1918 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место рождения: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Киргизская ССР,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Иссык-Кульская обл.,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Ново-Вознесеновский,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с. Ново - Вознесеновка </a:t>
            </a:r>
          </a:p>
        </p:txBody>
      </p:sp>
      <p:pic>
        <p:nvPicPr>
          <p:cNvPr id="16396" name="Picture 12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2846387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7"/>
          <p:cNvSpPr>
            <a:spLocks noGrp="1"/>
          </p:cNvSpPr>
          <p:nvPr>
            <p:ph type="title"/>
          </p:nvPr>
        </p:nvSpPr>
        <p:spPr>
          <a:xfrm>
            <a:off x="571500" y="5000625"/>
            <a:ext cx="3786188" cy="500063"/>
          </a:xfrm>
        </p:spPr>
        <p:txBody>
          <a:bodyPr/>
          <a:lstStyle/>
          <a:p>
            <a:pPr algn="ctr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1763713" y="1700213"/>
            <a:ext cx="62642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Был награжден:</a:t>
            </a:r>
          </a:p>
        </p:txBody>
      </p:sp>
      <p:sp>
        <p:nvSpPr>
          <p:cNvPr id="17420" name="WordArt 12"/>
          <p:cNvSpPr>
            <a:spLocks noChangeArrowheads="1" noChangeShapeType="1" noTextEdit="1"/>
          </p:cNvSpPr>
          <p:nvPr/>
        </p:nvSpPr>
        <p:spPr bwMode="auto">
          <a:xfrm rot="-323716">
            <a:off x="0" y="2636838"/>
            <a:ext cx="3330575" cy="571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Медалью «За боевые заслуги»</a:t>
            </a:r>
          </a:p>
        </p:txBody>
      </p:sp>
      <p:pic>
        <p:nvPicPr>
          <p:cNvPr id="17421" name="Picture 13" descr="award15-s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284538"/>
            <a:ext cx="1600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2276475"/>
            <a:ext cx="41608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  <p:bldP spid="174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 rot="259192">
            <a:off x="250825" y="1628775"/>
            <a:ext cx="5329238" cy="16573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Орденом Отечественной войны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II </a:t>
            </a:r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степени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3924300" y="2636838"/>
            <a:ext cx="4791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>№ наградного документа: 79</a:t>
            </a:r>
            <a:r>
              <a:rPr lang="ru-RU" sz="200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 </a:t>
            </a:r>
            <a: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>дата наградного документа: 06.04.1985</a:t>
            </a:r>
            <a:endParaRPr lang="ru-RU" sz="20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2000">
                <a:solidFill>
                  <a:srgbClr val="888888"/>
                </a:solidFill>
                <a:latin typeface="Arial" charset="0"/>
                <a:ea typeface="Times New Roman" pitchFamily="18" charset="0"/>
                <a:cs typeface="Arial" charset="0"/>
              </a:rPr>
              <a:t>№ записи: 1521762928</a:t>
            </a:r>
            <a:endParaRPr lang="ru-RU" sz="20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2000" b="1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>Орден Отечественной войны II степени</a:t>
            </a:r>
            <a:r>
              <a:rPr lang="ru-RU" sz="200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 </a:t>
            </a:r>
            <a: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ru-RU" sz="200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endParaRPr lang="ru-RU" sz="2000">
              <a:ea typeface="Times New Roman" pitchFamily="18" charset="0"/>
              <a:cs typeface="Arial" charset="0"/>
            </a:endParaRPr>
          </a:p>
        </p:txBody>
      </p:sp>
      <p:pic>
        <p:nvPicPr>
          <p:cNvPr id="18441" name="Picture 9" descr="http://www.podvignaroda.ru/img/awards/award9_2-sm.pn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148263" y="4076700"/>
            <a:ext cx="2376487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1835150" y="1700213"/>
            <a:ext cx="597535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 войны</a:t>
            </a:r>
          </a:p>
        </p:txBody>
      </p:sp>
      <p:pic>
        <p:nvPicPr>
          <p:cNvPr id="37893" name="Picture 5" descr="Scan1 - коп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13343">
            <a:off x="179388" y="2349500"/>
            <a:ext cx="4275137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250825" y="5589588"/>
            <a:ext cx="38004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Жена с сыновьями</a:t>
            </a:r>
          </a:p>
        </p:txBody>
      </p:sp>
      <p:pic>
        <p:nvPicPr>
          <p:cNvPr id="37895" name="Picture 7" descr="Sca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92375"/>
            <a:ext cx="42481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4787900" y="5589588"/>
            <a:ext cx="40655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Дедушка с женой Анной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4" grpId="0" animBg="1"/>
      <p:bldP spid="378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Scan2"/>
          <p:cNvPicPr>
            <a:picLocks noChangeAspect="1" noChangeArrowheads="1"/>
          </p:cNvPicPr>
          <p:nvPr/>
        </p:nvPicPr>
        <p:blipFill>
          <a:blip r:embed="rId2"/>
          <a:srcRect l="7402" t="6381" r="18013" b="54066"/>
          <a:stretch>
            <a:fillRect/>
          </a:stretch>
        </p:blipFill>
        <p:spPr bwMode="auto">
          <a:xfrm>
            <a:off x="1979613" y="1773238"/>
            <a:ext cx="4886325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1979613" y="5589588"/>
            <a:ext cx="48244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Дедушка с внучкой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900113" y="2276475"/>
            <a:ext cx="6840537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деду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 Победу!!!</a:t>
            </a: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6588125" y="5661025"/>
            <a:ext cx="20129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Выполнила: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Брайнингер Татьяна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399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</p:bldLst>
  </p:timing>
</p:sld>
</file>

<file path=ppt/theme/theme1.xml><?xml version="1.0" encoding="utf-8"?>
<a:theme xmlns:a="http://schemas.openxmlformats.org/drawingml/2006/main" name="День Победы_04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Победы_04</Template>
  <TotalTime>156</TotalTime>
  <Words>14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Calibri</vt:lpstr>
      <vt:lpstr>День Победы_04</vt:lpstr>
      <vt:lpstr>Слайд 1</vt:lpstr>
      <vt:lpstr>Слайд 2</vt:lpstr>
      <vt:lpstr>   </vt:lpstr>
      <vt:lpstr>Слайд 4</vt:lpstr>
      <vt:lpstr>Слайд 5</vt:lpstr>
      <vt:lpstr>Слайд 6</vt:lpstr>
      <vt:lpstr>Слайд 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Ивановна</dc:creator>
  <cp:lastModifiedBy>Admin</cp:lastModifiedBy>
  <cp:revision>19</cp:revision>
  <dcterms:created xsi:type="dcterms:W3CDTF">2014-12-12T13:34:52Z</dcterms:created>
  <dcterms:modified xsi:type="dcterms:W3CDTF">2015-05-03T07:01:31Z</dcterms:modified>
</cp:coreProperties>
</file>