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63" autoAdjust="0"/>
    <p:restoredTop sz="94660"/>
  </p:normalViewPr>
  <p:slideViewPr>
    <p:cSldViewPr>
      <p:cViewPr varScale="1">
        <p:scale>
          <a:sx n="103" d="100"/>
          <a:sy n="103" d="100"/>
        </p:scale>
        <p:origin x="-21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19.04.2015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19.04.2015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19.04.2015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19.04.2015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19.04.2015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19.04.2015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Объект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19.04.2015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19.04.2015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19.04.2015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67744" y="404664"/>
            <a:ext cx="6172200" cy="1894362"/>
          </a:xfrm>
        </p:spPr>
        <p:txBody>
          <a:bodyPr>
            <a:normAutofit fontScale="90000"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4000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Плетение из резинок</a:t>
            </a:r>
            <a:br>
              <a:rPr lang="ru-RU" sz="4000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</a:br>
            <a:r>
              <a:rPr lang="en-US" sz="4000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Rainbow Loom</a:t>
            </a:r>
            <a:r>
              <a:rPr lang="ru-RU" sz="4000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.</a:t>
            </a:r>
            <a:endParaRPr lang="ru-RU" sz="4000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67744" y="2852936"/>
            <a:ext cx="6172200" cy="1371600"/>
          </a:xfrm>
        </p:spPr>
        <p:txBody>
          <a:bodyPr>
            <a:normAutofit fontScale="92500" lnSpcReduction="20000"/>
          </a:bodyPr>
          <a:lstStyle/>
          <a:p>
            <a:pPr algn="ctr"/>
            <a: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Работа на тему: </a:t>
            </a:r>
          </a:p>
          <a:p>
            <a:pPr algn="ctr"/>
            <a: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«Виды технологии».</a:t>
            </a:r>
          </a:p>
          <a:p>
            <a:pPr algn="ctr"/>
            <a: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Выполнила ученица 8 класса «Б» </a:t>
            </a:r>
            <a:r>
              <a:rPr lang="ru-RU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Тимоновской</a:t>
            </a:r>
            <a: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СОШ с УИОП Курашкина Ксения</a:t>
            </a:r>
          </a:p>
          <a:p>
            <a:pPr algn="ctr"/>
            <a: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Преподаватель: </a:t>
            </a:r>
            <a:r>
              <a:rPr lang="ru-RU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Эверскова</a:t>
            </a:r>
            <a: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В. М.</a:t>
            </a:r>
            <a:endParaRPr lang="ru-RU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50809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12000"/>
    </mc:Choice>
    <mc:Fallback>
      <p:transition spd="slow" advClick="0" advTm="12000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979712" y="332656"/>
            <a:ext cx="6840760" cy="1894362"/>
          </a:xfrm>
        </p:spPr>
        <p:txBody>
          <a:bodyPr>
            <a:normAutofit fontScale="90000"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На этом моя работа заканчивается.</a:t>
            </a:r>
            <a:br>
              <a:rPr lang="ru-RU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</a:br>
            <a:r>
              <a:rPr lang="ru-RU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 </a:t>
            </a:r>
            <a:br>
              <a:rPr lang="ru-RU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</a:br>
            <a:r>
              <a:rPr lang="ru-RU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Спасибо за внимание</a:t>
            </a:r>
            <a:r>
              <a:rPr lang="ru-RU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sym typeface="Wingdings" pitchFamily="2" charset="2"/>
              </a:rPr>
              <a:t></a:t>
            </a:r>
            <a:endParaRPr lang="ru-RU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204626298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00" r="20000"/>
          <a:stretch>
            <a:fillRect/>
          </a:stretch>
        </p:blipFill>
        <p:spPr>
          <a:xfrm>
            <a:off x="683568" y="548680"/>
            <a:ext cx="5004048" cy="556005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00192" y="260648"/>
            <a:ext cx="2448272" cy="6552728"/>
          </a:xfrm>
        </p:spPr>
        <p:txBody>
          <a:bodyPr>
            <a:normAutofit lnSpcReduction="10000"/>
          </a:bodyPr>
          <a:lstStyle/>
          <a:p>
            <a:r>
              <a:rPr lang="ru-RU" sz="2000" dirty="0"/>
              <a:t>Победитель премии Игрушка Года и обладатель многочисленных международных наград! Настоящие запатентованные наборы для плетения разноцветных браслетов из </a:t>
            </a:r>
            <a:r>
              <a:rPr lang="ru-RU" sz="2000" dirty="0" err="1"/>
              <a:t>резиночек</a:t>
            </a:r>
            <a:r>
              <a:rPr lang="ru-RU" sz="2000" dirty="0"/>
              <a:t> </a:t>
            </a:r>
            <a:r>
              <a:rPr lang="ru-RU" sz="2000" dirty="0" err="1"/>
              <a:t>Rainbow</a:t>
            </a:r>
            <a:r>
              <a:rPr lang="ru-RU" sz="2000" dirty="0"/>
              <a:t> </a:t>
            </a:r>
            <a:r>
              <a:rPr lang="ru-RU" sz="2000" dirty="0" err="1"/>
              <a:t>Loom</a:t>
            </a:r>
            <a:r>
              <a:rPr lang="ru-RU" sz="2000" dirty="0"/>
              <a:t>®. Покоривший мир </a:t>
            </a:r>
            <a:r>
              <a:rPr lang="ru-RU" sz="2000" dirty="0" err="1"/>
              <a:t>Рэйнбоу</a:t>
            </a:r>
            <a:r>
              <a:rPr lang="ru-RU" sz="2000" dirty="0"/>
              <a:t> </a:t>
            </a:r>
            <a:r>
              <a:rPr lang="ru-RU" sz="2000" dirty="0" err="1"/>
              <a:t>Лум</a:t>
            </a:r>
            <a:r>
              <a:rPr lang="ru-RU" sz="2000" dirty="0"/>
              <a:t> теперь доступен и поклонникам украшений </a:t>
            </a:r>
            <a:r>
              <a:rPr lang="ru-RU" sz="2000" dirty="0" err="1"/>
              <a:t>hand-made</a:t>
            </a:r>
            <a:r>
              <a:rPr lang="ru-RU" sz="2000" dirty="0"/>
              <a:t> в России, Казахстане и Белоруссии. </a:t>
            </a:r>
          </a:p>
        </p:txBody>
      </p:sp>
    </p:spTree>
    <p:extLst>
      <p:ext uri="{BB962C8B-B14F-4D97-AF65-F5344CB8AC3E}">
        <p14:creationId xmlns:p14="http://schemas.microsoft.com/office/powerpoint/2010/main" val="77395231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 advClick="0" advTm="19000">
        <p14:reveal/>
      </p:transition>
    </mc:Choice>
    <mc:Fallback>
      <p:transition spd="slow" advClick="0" advTm="19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300192" y="0"/>
            <a:ext cx="2448272" cy="6813376"/>
          </a:xfrm>
        </p:spPr>
        <p:txBody>
          <a:bodyPr>
            <a:normAutofit/>
          </a:bodyPr>
          <a:lstStyle/>
          <a:p>
            <a:r>
              <a:rPr lang="ru-RU" sz="1600" dirty="0" smtClean="0"/>
              <a:t>Создатель </a:t>
            </a:r>
            <a:r>
              <a:rPr lang="en-US" sz="1600" dirty="0" smtClean="0"/>
              <a:t>Rainbow Loom</a:t>
            </a:r>
            <a:r>
              <a:rPr lang="ru-RU" sz="1600" dirty="0" smtClean="0"/>
              <a:t> -</a:t>
            </a:r>
            <a:r>
              <a:rPr lang="ru-RU" sz="1600" dirty="0" err="1" smtClean="0"/>
              <a:t>Чонг</a:t>
            </a:r>
            <a:r>
              <a:rPr lang="ru-RU" sz="1600" dirty="0" smtClean="0"/>
              <a:t> </a:t>
            </a:r>
            <a:r>
              <a:rPr lang="ru-RU" sz="1600" dirty="0" err="1"/>
              <a:t>Чун</a:t>
            </a:r>
            <a:r>
              <a:rPr lang="ru-RU" sz="1600" dirty="0"/>
              <a:t> </a:t>
            </a:r>
            <a:r>
              <a:rPr lang="ru-RU" sz="1600" dirty="0" err="1" smtClean="0"/>
              <a:t>Нг</a:t>
            </a:r>
            <a:r>
              <a:rPr lang="ru-RU" sz="1600" dirty="0" smtClean="0"/>
              <a:t>, иммигрант из Малайзии китайского происхождения. В 1991 году приехал в США для поступления в Университет штата Канзас.</a:t>
            </a:r>
          </a:p>
          <a:p>
            <a:r>
              <a:rPr lang="ru-RU" sz="1600" dirty="0" smtClean="0"/>
              <a:t>Увидев, как его дочери делают эластичные браслеты вручную, он задумал сделать игрушечный станок для резинок. </a:t>
            </a:r>
          </a:p>
          <a:p>
            <a:r>
              <a:rPr lang="ru-RU" sz="1600" dirty="0" smtClean="0"/>
              <a:t>Первые разработки оказались неудачными. Тогда </a:t>
            </a:r>
            <a:r>
              <a:rPr lang="ru-RU" sz="1600" dirty="0" err="1" smtClean="0"/>
              <a:t>Чонг</a:t>
            </a:r>
            <a:r>
              <a:rPr lang="ru-RU" sz="1600" dirty="0" smtClean="0"/>
              <a:t> немного заострил колышки на станке и расположил их ровными рядами.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90019" y="188640"/>
            <a:ext cx="5509450" cy="1200329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36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История создания</a:t>
            </a:r>
            <a:endParaRPr lang="ru-RU" sz="36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pic>
        <p:nvPicPr>
          <p:cNvPr id="8" name="Объект 7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0019" y="1916832"/>
            <a:ext cx="5638800" cy="375920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718215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25000"/>
    </mc:Choice>
    <mc:Fallback>
      <p:transition spd="slow" advClick="0" advTm="25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500"/>
                            </p:stCondLst>
                            <p:childTnLst>
                              <p:par>
                                <p:cTn id="24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Объект 6"/>
          <p:cNvPicPr>
            <a:picLocks noGrp="1" noChangeAspect="1"/>
          </p:cNvPicPr>
          <p:nvPr>
            <p:ph sz="quarter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2636912"/>
            <a:ext cx="7499350" cy="342605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Текст 4"/>
          <p:cNvSpPr>
            <a:spLocks noGrp="1"/>
          </p:cNvSpPr>
          <p:nvPr>
            <p:ph type="body" sz="quarter" idx="1"/>
          </p:nvPr>
        </p:nvSpPr>
        <p:spPr>
          <a:xfrm>
            <a:off x="457200" y="188640"/>
            <a:ext cx="3657600" cy="2039448"/>
          </a:xfrm>
        </p:spPr>
        <p:txBody>
          <a:bodyPr/>
          <a:lstStyle/>
          <a:p>
            <a:r>
              <a:rPr lang="ru-RU" sz="1400" dirty="0" smtClean="0"/>
              <a:t>Вскоре браслеты стали популярны среди соседских детей. Продукт решили пустить в продажу. </a:t>
            </a:r>
          </a:p>
          <a:p>
            <a:r>
              <a:rPr lang="ru-RU" sz="1400" dirty="0" smtClean="0"/>
              <a:t>Шесть месяцев разработки, и набор был полностью готов.</a:t>
            </a:r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3"/>
          </p:nvPr>
        </p:nvSpPr>
        <p:spPr>
          <a:xfrm>
            <a:off x="4343400" y="188640"/>
            <a:ext cx="3657600" cy="2039448"/>
          </a:xfrm>
        </p:spPr>
        <p:txBody>
          <a:bodyPr/>
          <a:lstStyle/>
          <a:p>
            <a:r>
              <a:rPr lang="ru-RU" sz="1400" dirty="0"/>
              <a:t>В Китае семья нашла фабрику для изготовления деталей, которые изначально </a:t>
            </a:r>
            <a:r>
              <a:rPr lang="ru-RU" sz="1400" dirty="0" smtClean="0"/>
              <a:t>делались </a:t>
            </a:r>
            <a:r>
              <a:rPr lang="ru-RU" sz="1400" dirty="0"/>
              <a:t>вручную</a:t>
            </a:r>
            <a:r>
              <a:rPr lang="ru-RU" sz="1400" dirty="0" smtClean="0"/>
              <a:t>.</a:t>
            </a:r>
          </a:p>
          <a:p>
            <a:r>
              <a:rPr lang="ru-RU" sz="1400" dirty="0" smtClean="0"/>
              <a:t>Однако усилия, направленные на продажу станков в интернете, не увенчались успехом, потому что клиенты попросту не знали, что с ним делать.</a:t>
            </a:r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5200096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Click="0" advTm="23000">
        <p14:flip dir="r"/>
      </p:transition>
    </mc:Choice>
    <mc:Fallback>
      <p:transition spd="slow" advClick="0" advTm="23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251520" y="188640"/>
            <a:ext cx="4392488" cy="6192688"/>
          </a:xfrm>
        </p:spPr>
        <p:txBody>
          <a:bodyPr>
            <a:normAutofit/>
          </a:bodyPr>
          <a:lstStyle/>
          <a:p>
            <a:r>
              <a:rPr lang="ru-RU" sz="2000" dirty="0" smtClean="0"/>
              <a:t>Тогда создали первый веб-сайт с различными обучающими видео. На них дочери и племянница разработчика показывали всевозможные комбинации, узлы и оплётки. Летом 2012 года </a:t>
            </a:r>
            <a:r>
              <a:rPr lang="ru-RU" sz="2000" dirty="0" err="1" smtClean="0"/>
              <a:t>Чонг</a:t>
            </a:r>
            <a:r>
              <a:rPr lang="ru-RU" sz="2000" dirty="0" smtClean="0"/>
              <a:t> </a:t>
            </a:r>
            <a:r>
              <a:rPr lang="ru-RU" sz="2000" dirty="0" err="1" smtClean="0"/>
              <a:t>Чун</a:t>
            </a:r>
            <a:r>
              <a:rPr lang="ru-RU" sz="2000" dirty="0" smtClean="0"/>
              <a:t> получил свой  первый заказ. </a:t>
            </a:r>
          </a:p>
          <a:p>
            <a:r>
              <a:rPr lang="ru-RU" sz="2000" dirty="0" smtClean="0"/>
              <a:t>В сентябре 2014 года компания представила ещё более усовершенствованный станок в ответ на письма, в которых говорилось, что дети не могут достаточно сильно закрепить резинки на колышках.</a:t>
            </a:r>
            <a:endParaRPr lang="ru-RU" sz="20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1340768"/>
            <a:ext cx="4032448" cy="322595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7952188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 advClick="0" advTm="25000">
        <p:circle/>
      </p:transition>
    </mc:Choice>
    <mc:Fallback>
      <p:transition spd="slow" advClick="0" advTm="25000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11760" y="332656"/>
            <a:ext cx="6172200" cy="864096"/>
          </a:xfrm>
        </p:spPr>
        <p:txBody>
          <a:bodyPr/>
          <a:lstStyle/>
          <a:p>
            <a:pPr algn="ctr"/>
            <a:r>
              <a:rPr lang="ru-RU" dirty="0" smtClean="0"/>
              <a:t>Токсичность.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1484784"/>
            <a:ext cx="6172200" cy="4896966"/>
          </a:xfrm>
        </p:spPr>
        <p:txBody>
          <a:bodyPr/>
          <a:lstStyle/>
          <a:p>
            <a:pPr algn="ctr"/>
            <a:r>
              <a:rPr lang="ru-RU" dirty="0" smtClean="0"/>
              <a:t>В некоторых </a:t>
            </a:r>
            <a:r>
              <a:rPr lang="ru-RU" dirty="0" err="1" smtClean="0"/>
              <a:t>неофицальных</a:t>
            </a:r>
            <a:r>
              <a:rPr lang="ru-RU" dirty="0" smtClean="0"/>
              <a:t> версиях </a:t>
            </a:r>
            <a:r>
              <a:rPr lang="en-US" dirty="0" smtClean="0"/>
              <a:t>Rainbow Loom</a:t>
            </a:r>
            <a:r>
              <a:rPr lang="ru-RU" dirty="0" smtClean="0"/>
              <a:t> были выявлены высокие уровни канцерогенных веществ, которые зачастую превышают уровень допустимых  Европейских  стандартов. </a:t>
            </a:r>
          </a:p>
          <a:p>
            <a:pPr algn="ctr"/>
            <a:r>
              <a:rPr lang="ru-RU" dirty="0"/>
              <a:t>Британские исследователи </a:t>
            </a:r>
            <a:r>
              <a:rPr lang="ru-RU" dirty="0" smtClean="0"/>
              <a:t>обнаружили в одном из наборов уровень </a:t>
            </a:r>
            <a:r>
              <a:rPr lang="ru-RU" dirty="0" err="1" smtClean="0"/>
              <a:t>фталатов</a:t>
            </a:r>
            <a:r>
              <a:rPr lang="ru-RU" dirty="0" smtClean="0"/>
              <a:t>, более чем в 400 раз превышавший норму, </a:t>
            </a:r>
            <a:r>
              <a:rPr lang="ru-RU" dirty="0"/>
              <a:t>и несколько магазинов </a:t>
            </a:r>
            <a:r>
              <a:rPr lang="ru-RU" dirty="0" smtClean="0"/>
              <a:t>сняли </a:t>
            </a:r>
            <a:r>
              <a:rPr lang="ru-RU" dirty="0"/>
              <a:t>эти </a:t>
            </a:r>
            <a:r>
              <a:rPr lang="ru-RU" dirty="0" smtClean="0"/>
              <a:t>продукты</a:t>
            </a:r>
            <a:r>
              <a:rPr lang="ru-RU" dirty="0"/>
              <a:t> </a:t>
            </a:r>
            <a:r>
              <a:rPr lang="ru-RU" dirty="0" smtClean="0"/>
              <a:t>с продажи.</a:t>
            </a:r>
          </a:p>
          <a:p>
            <a:pPr algn="ctr"/>
            <a:r>
              <a:rPr lang="ru-RU" dirty="0" smtClean="0"/>
              <a:t>Однако в большинстве случаев они абсолютно безвредны и не представляют никакой опасности здоровью детей.</a:t>
            </a:r>
          </a:p>
          <a:p>
            <a:pPr algn="ctr"/>
            <a:endParaRPr lang="ru-RU" dirty="0" smtClean="0"/>
          </a:p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30482795"/>
      </p:ext>
    </p:extLst>
  </p:cSld>
  <p:clrMapOvr>
    <a:masterClrMapping/>
  </p:clrMapOvr>
  <p:transition spd="slow" advClick="0" advTm="25000">
    <p:cover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570186"/>
          </a:xfrm>
        </p:spPr>
        <p:txBody>
          <a:bodyPr>
            <a:noAutofit/>
          </a:bodyPr>
          <a:lstStyle/>
          <a:p>
            <a:r>
              <a:rPr lang="ru-RU" sz="2000" dirty="0" smtClean="0"/>
              <a:t>Стандартный набор </a:t>
            </a:r>
            <a:r>
              <a:rPr lang="en-US" sz="2000" dirty="0" smtClean="0"/>
              <a:t>Rainbow Loom</a:t>
            </a:r>
            <a:r>
              <a:rPr lang="ru-RU" sz="2000" dirty="0"/>
              <a:t> </a:t>
            </a:r>
            <a:r>
              <a:rPr lang="ru-RU" sz="2000" dirty="0" smtClean="0"/>
              <a:t>включает в себя: большой станок со средним количеством колышек – 38 штук; маленький станок в форме подковы, крючок, а также набор креплений и резинок разных цветов.</a:t>
            </a:r>
            <a:endParaRPr lang="ru-RU" sz="2000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2" y="1916832"/>
            <a:ext cx="6264696" cy="469579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57346108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15000">
        <p:fade/>
      </p:transition>
    </mc:Choice>
    <mc:Fallback>
      <p:transition spd="med" advClick="0" advTm="15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88640"/>
            <a:ext cx="3538736" cy="3240360"/>
          </a:xfrm>
        </p:spPr>
        <p:txBody>
          <a:bodyPr>
            <a:normAutofit fontScale="90000"/>
          </a:bodyPr>
          <a:lstStyle/>
          <a:p>
            <a:r>
              <a:rPr lang="ru-RU" sz="2000" dirty="0" smtClean="0"/>
              <a:t>При </a:t>
            </a:r>
            <a:r>
              <a:rPr lang="ru-RU" sz="2000" dirty="0"/>
              <a:t>п</a:t>
            </a:r>
            <a:r>
              <a:rPr lang="ru-RU" sz="2000" dirty="0" smtClean="0"/>
              <a:t>омощи всех этих инструментов можно плести не только браслеты, но и игрушечных зверей, игрушечные овощи, фрукты и ягоды. Делать различные оплётки, такие как чехлы для телефона или мягкие подушечки на ручки. А также многое-многое другое.  </a:t>
            </a:r>
            <a:endParaRPr lang="ru-RU" sz="20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5976" y="260648"/>
            <a:ext cx="3562672" cy="356267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9327" y="4149080"/>
            <a:ext cx="3131840" cy="2348880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3717032"/>
            <a:ext cx="4014192" cy="301064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49429997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21000"/>
    </mc:Choice>
    <mc:Fallback>
      <p:transition spd="slow" advClick="0" advTm="21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6000"/>
                            </p:stCondLst>
                            <p:childTnLst>
                              <p:par>
                                <p:cTn id="56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7467600" cy="1143000"/>
          </a:xfrm>
        </p:spPr>
        <p:txBody>
          <a:bodyPr>
            <a:normAutofit fontScale="90000"/>
          </a:bodyPr>
          <a:lstStyle/>
          <a:p>
            <a:r>
              <a:rPr lang="ru-RU" sz="3200" dirty="0" smtClean="0"/>
              <a:t>Работы, представленные на данном слайде, изготовила моя сестра, ученица 3 класса, Курашкина Ольга.</a:t>
            </a:r>
            <a:endParaRPr lang="ru-RU" sz="32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308"/>
          <a:stretch/>
        </p:blipFill>
        <p:spPr>
          <a:xfrm>
            <a:off x="395536" y="1700808"/>
            <a:ext cx="3903790" cy="280171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941"/>
          <a:stretch/>
        </p:blipFill>
        <p:spPr>
          <a:xfrm>
            <a:off x="3995936" y="3101663"/>
            <a:ext cx="4104456" cy="295702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883151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11000">
        <p14:window dir="vert"/>
      </p:transition>
    </mc:Choice>
    <mc:Fallback>
      <p:transition spd="slow" advClick="0" advTm="1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75</TotalTime>
  <Words>429</Words>
  <Application>Microsoft Office PowerPoint</Application>
  <PresentationFormat>Экран (4:3)</PresentationFormat>
  <Paragraphs>24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Эркер</vt:lpstr>
      <vt:lpstr>Плетение из резинок Rainbow Loom.</vt:lpstr>
      <vt:lpstr>Презентация PowerPoint</vt:lpstr>
      <vt:lpstr>Презентация PowerPoint</vt:lpstr>
      <vt:lpstr>Презентация PowerPoint</vt:lpstr>
      <vt:lpstr>Презентация PowerPoint</vt:lpstr>
      <vt:lpstr>Токсичность.</vt:lpstr>
      <vt:lpstr>Стандартный набор Rainbow Loom включает в себя: большой станок со средним количеством колышек – 38 штук; маленький станок в форме подковы, крючок, а также набор креплений и резинок разных цветов.</vt:lpstr>
      <vt:lpstr>При помощи всех этих инструментов можно плести не только браслеты, но и игрушечных зверей, игрушечные овощи, фрукты и ягоды. Делать различные оплётки, такие как чехлы для телефона или мягкие подушечки на ручки. А также многое-многое другое.  </vt:lpstr>
      <vt:lpstr>Работы, представленные на данном слайде, изготовила моя сестра, ученица 3 класса, Курашкина Ольга.</vt:lpstr>
      <vt:lpstr>На этом моя работа заканчивается.   Спасибо за внимание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Плетение из резинок Rainbow Loom.</dc:title>
  <dc:creator>Yser</dc:creator>
  <cp:lastModifiedBy>Yser</cp:lastModifiedBy>
  <cp:revision>9</cp:revision>
  <dcterms:created xsi:type="dcterms:W3CDTF">2015-04-19T07:28:27Z</dcterms:created>
  <dcterms:modified xsi:type="dcterms:W3CDTF">2015-04-19T08:54:20Z</dcterms:modified>
</cp:coreProperties>
</file>