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handmadeidea.com.ua/veshchitsy/zakladka-dlya-knigi-v-vide-fetrovogo-serdechka/#.Uz_2yBGKBMs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916" y="116632"/>
            <a:ext cx="8458200" cy="1222375"/>
          </a:xfrm>
        </p:spPr>
        <p:txBody>
          <a:bodyPr/>
          <a:lstStyle/>
          <a:p>
            <a:pPr algn="ctr"/>
            <a:r>
              <a:rPr lang="ru-RU" i="1" dirty="0" smtClean="0"/>
              <a:t>Закладка для книги в виде фетрового сердечка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637044"/>
            <a:ext cx="4464496" cy="1104323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Мастер-класс</a:t>
            </a:r>
            <a:r>
              <a:rPr lang="ru-RU" i="1" dirty="0" smtClean="0"/>
              <a:t> подготовила </a:t>
            </a:r>
            <a:r>
              <a:rPr lang="ru-RU" i="1" dirty="0" err="1" smtClean="0"/>
              <a:t>Прочанкина</a:t>
            </a:r>
            <a:r>
              <a:rPr lang="ru-RU" i="1" dirty="0" smtClean="0"/>
              <a:t> С.В.</a:t>
            </a:r>
          </a:p>
          <a:p>
            <a:r>
              <a:rPr lang="ru-RU" i="1" dirty="0" smtClean="0"/>
              <a:t>воспитатель ГБДОУ №82 </a:t>
            </a:r>
          </a:p>
          <a:p>
            <a:r>
              <a:rPr lang="ru-RU" i="1" dirty="0" smtClean="0"/>
              <a:t>Красносельского района </a:t>
            </a:r>
            <a:r>
              <a:rPr lang="ru-RU" i="1" dirty="0" err="1" smtClean="0"/>
              <a:t>г.Санкт</a:t>
            </a:r>
            <a:r>
              <a:rPr lang="ru-RU" i="1" dirty="0" smtClean="0"/>
              <a:t>-Петербурга</a:t>
            </a:r>
            <a:endParaRPr lang="ru-RU" i="1" dirty="0"/>
          </a:p>
        </p:txBody>
      </p:sp>
      <p:pic>
        <p:nvPicPr>
          <p:cNvPr id="2050" name="Picture 2" descr="D:\82\МАстер-класс по изготовлению книги\уменьшение\Рисунок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1504950"/>
            <a:ext cx="3152775" cy="384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9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Совет</a:t>
            </a:r>
            <a:r>
              <a:rPr lang="ru-RU" dirty="0" smtClean="0"/>
              <a:t>: чтобы спрятать узелок закрепляйте нить между деталями закладки</a:t>
            </a:r>
            <a:endParaRPr lang="ru-RU" dirty="0"/>
          </a:p>
        </p:txBody>
      </p:sp>
      <p:pic>
        <p:nvPicPr>
          <p:cNvPr id="10242" name="Picture 2" descr="D:\82\МАстер-класс по изготовлению книги\уменьшение\Рисунок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5"/>
            <a:ext cx="5040560" cy="378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5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09120"/>
            <a:ext cx="280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Закрепите нить </a:t>
            </a:r>
          </a:p>
          <a:p>
            <a:r>
              <a:rPr lang="ru-RU" sz="2400" dirty="0" smtClean="0">
                <a:latin typeface="Comic Sans MS" panose="030F0702030302020204" pitchFamily="66" charset="0"/>
              </a:rPr>
              <a:t>и обрежьте её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11266" name="Picture 2" descr="D:\82\МАстер-класс по изготовлению книги\уменьшение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6672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82\МАстер-класс по изготовлению книги\уменьшение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20479"/>
            <a:ext cx="4320480" cy="321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1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Далее вы можете украсить </a:t>
            </a:r>
            <a:r>
              <a:rPr lang="ru-RU" b="1" u="sng" dirty="0" smtClean="0"/>
              <a:t>половинки</a:t>
            </a:r>
            <a:r>
              <a:rPr lang="ru-RU" b="1" dirty="0" smtClean="0"/>
              <a:t> </a:t>
            </a:r>
            <a:r>
              <a:rPr lang="ru-RU" dirty="0" smtClean="0"/>
              <a:t>закладки-сердечка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8352" y="5952918"/>
            <a:ext cx="9026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Comic Sans MS" panose="030F0702030302020204" pitchFamily="66" charset="0"/>
              </a:rPr>
              <a:t>По желанию, вы можете сначала украсить заготовки-половинки, а потом их сшивать, но так как закрепляется только уголок сердечек, украшать их ничто не мешает</a:t>
            </a:r>
            <a:endParaRPr lang="ru-RU" i="1" dirty="0">
              <a:latin typeface="Comic Sans MS" panose="030F0702030302020204" pitchFamily="66" charset="0"/>
            </a:endParaRPr>
          </a:p>
        </p:txBody>
      </p:sp>
      <p:pic>
        <p:nvPicPr>
          <p:cNvPr id="12290" name="Picture 2" descr="D:\82\МАстер-класс по изготовлению книги\уменьшение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2448272" cy="182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82\МАстер-класс по изготовлению книги\уменьшение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09724"/>
            <a:ext cx="2713732" cy="203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82\МАстер-класс по изготовлению книги\уменьшение\Р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674" y="3488618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0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Получившаяся закладка будет радовать вас долгое время, а для детей послужит примером бережного отношения</a:t>
            </a:r>
            <a:br>
              <a:rPr lang="ru-RU" dirty="0" smtClean="0"/>
            </a:br>
            <a:r>
              <a:rPr lang="ru-RU" dirty="0" smtClean="0"/>
              <a:t> к книге</a:t>
            </a:r>
            <a:endParaRPr lang="ru-RU" dirty="0"/>
          </a:p>
        </p:txBody>
      </p:sp>
      <p:pic>
        <p:nvPicPr>
          <p:cNvPr id="13314" name="Picture 2" descr="D:\82\МАстер-класс по изготовлению книги\уменьшение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4752528" cy="354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7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04402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Как видите, закладка не будет мяться, цепляться за другие предметы и сохранит страницы любимой книги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D:\82\МАстер-класс по изготовлению книги\уменьшение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7"/>
            <a:ext cx="5904656" cy="442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5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3212976"/>
            <a:ext cx="8458200" cy="187220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При создании мастер-класса использовались материалы Интернет-ресурса  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://handmadeidea.com.ua/veshchitsy/zakladka-dlya-knigi-v-vide-fetrovogo-serdechka/#.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Uz_2yBGKBMs</a:t>
            </a:r>
            <a:r>
              <a:rPr lang="ru-RU" dirty="0" smtClean="0"/>
              <a:t>, а также фото из личного архива </a:t>
            </a:r>
            <a:r>
              <a:rPr lang="ru-RU" dirty="0" err="1" smtClean="0"/>
              <a:t>Прочанкиной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86800" cy="11848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 !</a:t>
            </a:r>
            <a:br>
              <a:rPr lang="ru-RU" dirty="0" smtClean="0"/>
            </a:br>
            <a:r>
              <a:rPr lang="ru-RU" dirty="0" smtClean="0"/>
              <a:t>берегите книги!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Мы учим детей беречь книги</a:t>
            </a:r>
            <a:br>
              <a:rPr lang="ru-RU" dirty="0" smtClean="0"/>
            </a:br>
            <a:r>
              <a:rPr lang="ru-RU" dirty="0" smtClean="0"/>
              <a:t>не загибать странички!</a:t>
            </a:r>
            <a:endParaRPr lang="ru-RU" dirty="0"/>
          </a:p>
        </p:txBody>
      </p:sp>
      <p:pic>
        <p:nvPicPr>
          <p:cNvPr id="4" name="Picture 2" descr="D:\82\МАстер-класс по изготовлению книги\уменьшение\Рисунок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4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02245"/>
            <a:ext cx="216024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4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6868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Предлагаем вам изготовить необычную закладку для книг, которая не помнётся, не повредит страницы книги</a:t>
            </a:r>
            <a:endParaRPr lang="ru-RU" dirty="0"/>
          </a:p>
        </p:txBody>
      </p:sp>
      <p:pic>
        <p:nvPicPr>
          <p:cNvPr id="4098" name="Picture 2" descr="C:\Users\Светлана\Pictures\закладка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7"/>
            <a:ext cx="5472608" cy="361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19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Нам потребуется: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919008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omic Sans MS" panose="030F0702030302020204" pitchFamily="66" charset="0"/>
              </a:rPr>
              <a:t>Фетр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omic Sans MS" panose="030F0702030302020204" pitchFamily="66" charset="0"/>
              </a:rPr>
              <a:t>Нитки мулине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omic Sans MS" panose="030F0702030302020204" pitchFamily="66" charset="0"/>
              </a:rPr>
              <a:t>Игла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omic Sans MS" panose="030F0702030302020204" pitchFamily="66" charset="0"/>
              </a:rPr>
              <a:t>Ножницы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omic Sans MS" panose="030F0702030302020204" pitchFamily="66" charset="0"/>
              </a:rPr>
              <a:t>шаблон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D:\82\МАстер-класс по изготовлению книги\уменьшение\Рисунок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5056372" cy="379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3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10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Используем  шаблон и вырезаем 2 заготовки </a:t>
            </a:r>
            <a:br>
              <a:rPr lang="ru-RU" dirty="0" smtClean="0"/>
            </a:br>
            <a:r>
              <a:rPr lang="ru-RU" dirty="0" smtClean="0"/>
              <a:t>в форме сердечка,</a:t>
            </a:r>
            <a:br>
              <a:rPr lang="ru-RU" dirty="0" smtClean="0"/>
            </a:br>
            <a:r>
              <a:rPr lang="ru-RU" dirty="0" smtClean="0"/>
              <a:t> обязательное условие, чтобы низ заготовки-сердечка был  </a:t>
            </a:r>
            <a:r>
              <a:rPr lang="ru-RU" u="sng" dirty="0" smtClean="0"/>
              <a:t>90градусов</a:t>
            </a:r>
            <a:endParaRPr lang="ru-RU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3246438"/>
            <a:ext cx="48895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82\МАстер-класс по изготовлению книги\уменьшение\Рисунок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973142" cy="447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1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Теперь приготовим иглу с нитью мулине</a:t>
            </a:r>
            <a:endParaRPr lang="ru-RU" dirty="0"/>
          </a:p>
        </p:txBody>
      </p:sp>
      <p:pic>
        <p:nvPicPr>
          <p:cNvPr id="4" name="Picture 2" descr="D:\82\МАстер-класс по изготовлению книги\уменьшение\Рисунок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5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Начинаем сшивать детали между собой в заострённой части сердечка, </a:t>
            </a:r>
            <a:br>
              <a:rPr lang="ru-RU" dirty="0" smtClean="0"/>
            </a:br>
            <a:r>
              <a:rPr lang="ru-RU" dirty="0" smtClean="0"/>
              <a:t>как кармашек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605816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Совет: чтобы спрятать узелок, начинайте сшивать, </a:t>
            </a:r>
          </a:p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вводя иголку между двумя заготовками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 descr="D:\82\МАстер-класс по изготовлению книги\уменьшение\Рисунок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5040560" cy="378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1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Используйте шов «вперёд иголку»</a:t>
            </a:r>
            <a:endParaRPr lang="ru-RU" dirty="0"/>
          </a:p>
        </p:txBody>
      </p:sp>
      <p:pic>
        <p:nvPicPr>
          <p:cNvPr id="4" name="Picture 2" descr="D:\82\МАстер-класс по изготовлению книги\уменьшение\Рисунок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262" y="2420888"/>
            <a:ext cx="5472608" cy="407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ветлана\Pictures\шов впер иг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2482"/>
            <a:ext cx="351150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9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После того, как вы прошили уголок двух заготовок, закрепите нить</a:t>
            </a:r>
            <a:endParaRPr lang="ru-RU" dirty="0"/>
          </a:p>
        </p:txBody>
      </p:sp>
      <p:pic>
        <p:nvPicPr>
          <p:cNvPr id="4" name="Picture 2" descr="D:\82\МАстер-класс по изготовлению книги\уменьшение\Рисунок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51125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5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</TotalTime>
  <Words>208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Закладка для книги в виде фетрового сердечка</vt:lpstr>
      <vt:lpstr>Мы учим детей беречь книги не загибать странички!</vt:lpstr>
      <vt:lpstr>Предлагаем вам изготовить необычную закладку для книг, которая не помнётся, не повредит страницы книги</vt:lpstr>
      <vt:lpstr>Нам потребуется:</vt:lpstr>
      <vt:lpstr>Используем  шаблон и вырезаем 2 заготовки  в форме сердечка,  обязательное условие, чтобы низ заготовки-сердечка был  90градусов</vt:lpstr>
      <vt:lpstr>Теперь приготовим иглу с нитью мулине</vt:lpstr>
      <vt:lpstr>Начинаем сшивать детали между собой в заострённой части сердечка,  как кармашек</vt:lpstr>
      <vt:lpstr>Используйте шов «вперёд иголку»</vt:lpstr>
      <vt:lpstr>После того, как вы прошили уголок двух заготовок, закрепите нить</vt:lpstr>
      <vt:lpstr>Совет: чтобы спрятать узелок закрепляйте нить между деталями закладки</vt:lpstr>
      <vt:lpstr>Презентация PowerPoint</vt:lpstr>
      <vt:lpstr>Далее вы можете украсить половинки закладки-сердечка</vt:lpstr>
      <vt:lpstr>Получившаяся закладка будет радовать вас долгое время, а для детей послужит примером бережного отношения  к книге</vt:lpstr>
      <vt:lpstr>Презентация PowerPoint</vt:lpstr>
      <vt:lpstr>Спасибо за внимание ! берегите книги!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закладки для книг  из фетра</dc:title>
  <dc:creator>Светлана Прочанкина</dc:creator>
  <cp:lastModifiedBy>Светлана Прочанкина</cp:lastModifiedBy>
  <cp:revision>12</cp:revision>
  <dcterms:created xsi:type="dcterms:W3CDTF">2014-04-05T11:35:30Z</dcterms:created>
  <dcterms:modified xsi:type="dcterms:W3CDTF">2015-05-03T09:11:44Z</dcterms:modified>
</cp:coreProperties>
</file>