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6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7EAF463A-BC7C-46EE-9F1E-7F377CCA4891}" type="datetimeFigureOut">
              <a:rPr lang="en-US" smtClean="0"/>
              <a:pPr/>
              <a:t>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Лабораторная работа.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Отражение и преломление света.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Файл:Egeskov Slot spejling Edit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"/>
            <a:ext cx="73152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Gena\AppData\Local\Temp\Rar$DIa0.408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18233"/>
            <a:ext cx="7011724" cy="51397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6934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Лабораторная работа.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Отражение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света зеркалом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47800" y="1905000"/>
            <a:ext cx="7391400" cy="4495800"/>
          </a:xfrm>
        </p:spPr>
        <p:txBody>
          <a:bodyPr>
            <a:normAutofit fontScale="85000" lnSpcReduction="20000"/>
          </a:bodyPr>
          <a:lstStyle/>
          <a:p>
            <a:pPr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Поставьте на тетрадный лист зеркало и очертите его контур.</a:t>
            </a:r>
          </a:p>
          <a:p>
            <a:pPr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Направьте на зеркало луч света. Начертите ход падающего и отраженного луча.</a:t>
            </a:r>
          </a:p>
          <a:p>
            <a:pPr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Постройте перпендикуляр в точке падения луча.</a:t>
            </a:r>
          </a:p>
          <a:p>
            <a:pPr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Отметьте на рисунке угол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падения 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 угол отражения 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Измерьте транспортиром угол падения 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и угол отражения 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 запишите значения в тетрадь)</a:t>
            </a:r>
          </a:p>
          <a:p>
            <a:pPr>
              <a:buFont typeface="+mj-lt"/>
              <a:buAutoNum type="arabicPeriod"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Сделайте вывод.</a:t>
            </a:r>
          </a:p>
          <a:p>
            <a:pPr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fiz.1september.ru/2008/15/10-0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7819399">
            <a:off x="3048000" y="1205089"/>
            <a:ext cx="3886200" cy="53255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09800" y="228600"/>
            <a:ext cx="6248400" cy="114300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Преломление света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Преломление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5000" y="1752600"/>
            <a:ext cx="6934200" cy="5334000"/>
          </a:xfrm>
        </p:spPr>
        <p:txBody>
          <a:bodyPr>
            <a:normAutofit fontScale="47500" lnSpcReduction="20000"/>
          </a:bodyPr>
          <a:lstStyle/>
          <a:p>
            <a:pPr>
              <a:buFont typeface="+mj-lt"/>
              <a:buAutoNum type="arabicPeriod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Поставьте на тетрадный лист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стеклянную пластинку и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очертите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контур.</a:t>
            </a:r>
          </a:p>
          <a:p>
            <a:pPr>
              <a:buFont typeface="+mj-lt"/>
              <a:buAutoNum type="arabicPeriod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Направьте на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пластинку луч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света. Начертите ход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луча до и после пластинки.</a:t>
            </a: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Постройте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перпендикуляры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в точке падения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луча на грани пластинки.</a:t>
            </a: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Отметьте на рисунке угол падения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угол преломления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+mj-lt"/>
              <a:buAutoNum type="arabicPeriod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Отметьте на рисунке угол падения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и угол преломления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+mj-lt"/>
              <a:buAutoNum type="arabicPeriod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Измерьте транспортиром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углы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падения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1; углы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преломления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1 (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запишите значения в тетрадь)</a:t>
            </a:r>
          </a:p>
          <a:p>
            <a:pPr>
              <a:buFont typeface="+mj-lt"/>
              <a:buAutoNum type="arabicPeriod"/>
            </a:pP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Сделайте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вывод какой из углов больше: 1)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;        2)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l-GR" sz="42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1. Почему? </a:t>
            </a:r>
            <a:endParaRPr lang="ru-RU" sz="4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7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Тема7</Template>
  <TotalTime>58</TotalTime>
  <Words>177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Тема7</vt:lpstr>
      <vt:lpstr>Отражение и преломление света.</vt:lpstr>
      <vt:lpstr>Слайд 2</vt:lpstr>
      <vt:lpstr>Лабораторная работа. Отражение света зеркалом</vt:lpstr>
      <vt:lpstr>Преломление света</vt:lpstr>
      <vt:lpstr>Преломление света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Отражение и преломление света.</dc:title>
  <dc:creator>Gena</dc:creator>
  <cp:lastModifiedBy>Gena</cp:lastModifiedBy>
  <cp:revision>12</cp:revision>
  <dcterms:created xsi:type="dcterms:W3CDTF">2014-01-12T14:13:39Z</dcterms:created>
  <dcterms:modified xsi:type="dcterms:W3CDTF">2014-01-12T15:35:18Z</dcterms:modified>
</cp:coreProperties>
</file>