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1734" y="-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18B00-CE58-4E62-9D63-51825A402446}" type="datetimeFigureOut">
              <a:rPr lang="ru-RU" smtClean="0"/>
              <a:t>01.05.2015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C8BE9-252E-4C3C-9A31-C31B39EB50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1762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18B00-CE58-4E62-9D63-51825A402446}" type="datetimeFigureOut">
              <a:rPr lang="ru-RU" smtClean="0"/>
              <a:t>01.05.2015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C8BE9-252E-4C3C-9A31-C31B39EB50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45372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18B00-CE58-4E62-9D63-51825A402446}" type="datetimeFigureOut">
              <a:rPr lang="ru-RU" smtClean="0"/>
              <a:t>01.05.2015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C8BE9-252E-4C3C-9A31-C31B39EB50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2956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18B00-CE58-4E62-9D63-51825A402446}" type="datetimeFigureOut">
              <a:rPr lang="ru-RU" smtClean="0"/>
              <a:t>01.05.2015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C8BE9-252E-4C3C-9A31-C31B39EB50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70438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18B00-CE58-4E62-9D63-51825A402446}" type="datetimeFigureOut">
              <a:rPr lang="ru-RU" smtClean="0"/>
              <a:t>01.05.2015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C8BE9-252E-4C3C-9A31-C31B39EB50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85695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18B00-CE58-4E62-9D63-51825A402446}" type="datetimeFigureOut">
              <a:rPr lang="ru-RU" smtClean="0"/>
              <a:t>01.05.2015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C8BE9-252E-4C3C-9A31-C31B39EB50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2340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18B00-CE58-4E62-9D63-51825A402446}" type="datetimeFigureOut">
              <a:rPr lang="ru-RU" smtClean="0"/>
              <a:t>01.05.2015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C8BE9-252E-4C3C-9A31-C31B39EB50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19863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18B00-CE58-4E62-9D63-51825A402446}" type="datetimeFigureOut">
              <a:rPr lang="ru-RU" smtClean="0"/>
              <a:t>01.05.2015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C8BE9-252E-4C3C-9A31-C31B39EB50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44771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18B00-CE58-4E62-9D63-51825A402446}" type="datetimeFigureOut">
              <a:rPr lang="ru-RU" smtClean="0"/>
              <a:t>01.05.2015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C8BE9-252E-4C3C-9A31-C31B39EB50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87998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18B00-CE58-4E62-9D63-51825A402446}" type="datetimeFigureOut">
              <a:rPr lang="ru-RU" smtClean="0"/>
              <a:t>01.05.2015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C8BE9-252E-4C3C-9A31-C31B39EB50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03691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18B00-CE58-4E62-9D63-51825A402446}" type="datetimeFigureOut">
              <a:rPr lang="ru-RU" smtClean="0"/>
              <a:t>01.05.2015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C8BE9-252E-4C3C-9A31-C31B39EB50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68169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D18B00-CE58-4E62-9D63-51825A402446}" type="datetimeFigureOut">
              <a:rPr lang="ru-RU" smtClean="0"/>
              <a:t>01.05.2015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FC8BE9-252E-4C3C-9A31-C31B39EB50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2554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Фронтовые письма- треугольники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Воспитатель : Н.Р. Беляева</a:t>
            </a:r>
          </a:p>
          <a:p>
            <a:r>
              <a:rPr lang="ru-RU" dirty="0" smtClean="0"/>
              <a:t>ГБДОУ детский сад № 23 </a:t>
            </a:r>
          </a:p>
          <a:p>
            <a:r>
              <a:rPr lang="ru-RU" dirty="0" smtClean="0"/>
              <a:t>Красногвардейского района</a:t>
            </a:r>
          </a:p>
          <a:p>
            <a:r>
              <a:rPr lang="ru-RU" dirty="0" smtClean="0"/>
              <a:t> г. Санкт- Петербурга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385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2636912"/>
            <a:ext cx="7931224" cy="3489251"/>
          </a:xfrm>
        </p:spPr>
        <p:txBody>
          <a:bodyPr>
            <a:normAutofit fontScale="77500" lnSpcReduction="20000"/>
          </a:bodyPr>
          <a:lstStyle/>
          <a:p>
            <a:r>
              <a:rPr lang="ru-RU" i="1" dirty="0"/>
              <a:t>Треугольником сложен потемневший листок,</a:t>
            </a:r>
            <a:br>
              <a:rPr lang="ru-RU" i="1" dirty="0"/>
            </a:br>
            <a:r>
              <a:rPr lang="ru-RU" i="1" dirty="0"/>
              <a:t>В нем и горькое лето, и </a:t>
            </a:r>
            <a:r>
              <a:rPr lang="ru-RU" i="1" dirty="0" smtClean="0"/>
              <a:t>сигналы тревог</a:t>
            </a:r>
            <a:r>
              <a:rPr lang="ru-RU" i="1" dirty="0"/>
              <a:t>,</a:t>
            </a:r>
            <a:br>
              <a:rPr lang="ru-RU" i="1" dirty="0"/>
            </a:br>
            <a:r>
              <a:rPr lang="ru-RU" i="1" dirty="0"/>
              <a:t>В нем печаль отступленья в тот отчаянный год.</a:t>
            </a:r>
            <a:br>
              <a:rPr lang="ru-RU" i="1" dirty="0"/>
            </a:br>
            <a:r>
              <a:rPr lang="ru-RU" i="1" dirty="0"/>
              <a:t>Рвется ветер осенний и команда: вперёд!</a:t>
            </a:r>
            <a:br>
              <a:rPr lang="ru-RU" i="1" dirty="0"/>
            </a:br>
            <a:r>
              <a:rPr lang="ru-RU" i="1" dirty="0"/>
              <a:t>Даже смерть отступала, хоть на несколько дней,</a:t>
            </a:r>
            <a:br>
              <a:rPr lang="ru-RU" i="1" dirty="0"/>
            </a:br>
            <a:r>
              <a:rPr lang="ru-RU" i="1" dirty="0"/>
              <a:t>Где солдатские письма шли дорогой своей.</a:t>
            </a:r>
            <a:br>
              <a:rPr lang="ru-RU" i="1" dirty="0"/>
            </a:br>
            <a:r>
              <a:rPr lang="ru-RU" i="1" dirty="0"/>
              <a:t>И с поклоном последние письма, полные сил,</a:t>
            </a:r>
            <a:br>
              <a:rPr lang="ru-RU" i="1" dirty="0"/>
            </a:br>
            <a:r>
              <a:rPr lang="ru-RU" i="1" dirty="0"/>
              <a:t>От погибших в сраженьях почтальон приносил.</a:t>
            </a:r>
            <a:br>
              <a:rPr lang="ru-RU" i="1" dirty="0"/>
            </a:br>
            <a:r>
              <a:rPr lang="ru-RU" i="1" dirty="0"/>
              <a:t>Письма с фронта вобрали и судьбу, и любовь,</a:t>
            </a:r>
            <a:br>
              <a:rPr lang="ru-RU" i="1" dirty="0"/>
            </a:br>
            <a:r>
              <a:rPr lang="ru-RU" i="1" dirty="0"/>
              <a:t>И бессонную правду фронтовых голосов.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60647"/>
            <a:ext cx="8352928" cy="1664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5012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Мы гордимся вами</a:t>
            </a:r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345" y="1340768"/>
            <a:ext cx="6720747" cy="50405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517027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вы думаете, что это?</a:t>
            </a:r>
            <a:endParaRPr lang="ru-RU" dirty="0"/>
          </a:p>
        </p:txBody>
      </p:sp>
      <p:pic>
        <p:nvPicPr>
          <p:cNvPr id="4" name="Объект 3" descr="http://ped-kopilka.ru/upload/blogs/2766_30f765ca128ea7a7b6bf3aed507af0f0.jpg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12776"/>
            <a:ext cx="5976664" cy="28083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http://ped-kopilka.ru/upload/blogs/2766_41145cfac4b1e38c9b7d8ab8e8cef6ab.jpg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4149080"/>
            <a:ext cx="4594498" cy="243916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29121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 для чего нам нужны письма?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/>
              <a:t>В треугольничках солдатских!</a:t>
            </a:r>
            <a:br>
              <a:rPr lang="ru-RU" i="1" dirty="0"/>
            </a:br>
            <a:r>
              <a:rPr lang="ru-RU" i="1" dirty="0"/>
              <a:t>Они для нас</a:t>
            </a:r>
            <a:br>
              <a:rPr lang="ru-RU" i="1" dirty="0"/>
            </a:br>
            <a:r>
              <a:rPr lang="ru-RU" i="1" dirty="0"/>
              <a:t>До сей поры полны</a:t>
            </a:r>
            <a:br>
              <a:rPr lang="ru-RU" i="1" dirty="0"/>
            </a:br>
            <a:r>
              <a:rPr lang="ru-RU" i="1" dirty="0"/>
              <a:t>И мужества, и доброты, и ласки,</a:t>
            </a:r>
            <a:br>
              <a:rPr lang="ru-RU" i="1" dirty="0"/>
            </a:br>
            <a:r>
              <a:rPr lang="ru-RU" i="1" dirty="0"/>
              <a:t>И грозного дыхания войны.</a:t>
            </a:r>
            <a:br>
              <a:rPr lang="ru-RU" i="1" dirty="0"/>
            </a:br>
            <a:r>
              <a:rPr lang="ru-RU" i="1" dirty="0"/>
              <a:t>Г. Серебряков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3885243"/>
            <a:ext cx="3007964" cy="283951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261719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Письмо с фронта</a:t>
            </a:r>
            <a:endParaRPr lang="ru-RU" dirty="0"/>
          </a:p>
        </p:txBody>
      </p:sp>
      <p:pic>
        <p:nvPicPr>
          <p:cNvPr id="4" name="Объект 3" descr="http://ped-kopilka.ru/upload/blogs/2766_f89305d305e360fa32100b783d5b7ba4.jpg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772816"/>
            <a:ext cx="7272808" cy="4608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516540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Письма писали даже чужим людям.</a:t>
            </a:r>
            <a:endParaRPr lang="ru-RU" dirty="0"/>
          </a:p>
        </p:txBody>
      </p:sp>
      <p:pic>
        <p:nvPicPr>
          <p:cNvPr id="6" name="Объект 5" descr="http://ped-kopilka.ru/upload/blogs/2766_8cde08963201bd6fefeadb178142bb04.jpg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628800"/>
            <a:ext cx="7200800" cy="46805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289481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Работа почтальона во время войны.</a:t>
            </a:r>
            <a:endParaRPr lang="ru-RU" dirty="0"/>
          </a:p>
        </p:txBody>
      </p:sp>
      <p:pic>
        <p:nvPicPr>
          <p:cNvPr id="4" name="Объект 3" descr="http://ped-kopilka.ru/upload/blogs/2766_0156596ce05905ad489f65578bdae79c.jpg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628800"/>
            <a:ext cx="6696744" cy="45365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61932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Солдат пишет письмо.</a:t>
            </a:r>
            <a:endParaRPr lang="ru-RU" dirty="0"/>
          </a:p>
        </p:txBody>
      </p:sp>
      <p:pic>
        <p:nvPicPr>
          <p:cNvPr id="4" name="Объект 3" descr="http://ped-kopilka.ru/upload/blogs/2766_f324c0b4a0e25c41f98f797a50e044d2.jpg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556793"/>
            <a:ext cx="5328592" cy="44644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779539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9 мая </a:t>
            </a:r>
            <a:endParaRPr lang="ru-RU" dirty="0"/>
          </a:p>
        </p:txBody>
      </p:sp>
      <p:pic>
        <p:nvPicPr>
          <p:cNvPr id="4" name="Объект 3" descr="http://ped-kopilka.ru/upload/blogs/2766_d44cfc00fab3b21ac077567d16d02a3d.jpg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628800"/>
            <a:ext cx="6840760" cy="45365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948446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Салют Победы</a:t>
            </a:r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340768"/>
            <a:ext cx="4502406" cy="29523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579567"/>
            <a:ext cx="4355976" cy="30361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3927661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sndAc>
          <p:stSnd>
            <p:snd r:embed="rId2" name="explode.wav"/>
          </p:stSnd>
        </p:sndAc>
      </p:transition>
    </mc:Choice>
    <mc:Fallback>
      <p:transition spd="slow">
        <p:sndAc>
          <p:stSnd>
            <p:snd r:embed="rId2" name="explod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69</Words>
  <Application>Microsoft Office PowerPoint</Application>
  <PresentationFormat>Экран (4:3)</PresentationFormat>
  <Paragraphs>16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Фронтовые письма- треугольники</vt:lpstr>
      <vt:lpstr>Как вы думаете, что это?</vt:lpstr>
      <vt:lpstr>А для чего нам нужны письма?</vt:lpstr>
      <vt:lpstr>Письмо с фронта</vt:lpstr>
      <vt:lpstr>Письма писали даже чужим людям.</vt:lpstr>
      <vt:lpstr>Работа почтальона во время войны.</vt:lpstr>
      <vt:lpstr>Солдат пишет письмо.</vt:lpstr>
      <vt:lpstr>9 мая </vt:lpstr>
      <vt:lpstr>Салют Победы</vt:lpstr>
      <vt:lpstr>Презентация PowerPoint</vt:lpstr>
      <vt:lpstr>Мы гордимся вами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Письма с фронта</dc:title>
  <dc:creator>Nelli Belyaeva</dc:creator>
  <cp:lastModifiedBy>Nelli Belyaeva</cp:lastModifiedBy>
  <cp:revision>7</cp:revision>
  <dcterms:created xsi:type="dcterms:W3CDTF">2015-05-01T14:24:07Z</dcterms:created>
  <dcterms:modified xsi:type="dcterms:W3CDTF">2015-05-01T15:13:58Z</dcterms:modified>
</cp:coreProperties>
</file>