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2" r:id="rId3"/>
    <p:sldId id="285" r:id="rId4"/>
    <p:sldId id="263" r:id="rId5"/>
    <p:sldId id="257" r:id="rId6"/>
    <p:sldId id="258" r:id="rId7"/>
    <p:sldId id="259" r:id="rId8"/>
    <p:sldId id="260" r:id="rId9"/>
    <p:sldId id="277" r:id="rId10"/>
    <p:sldId id="278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1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94" autoAdjust="0"/>
    <p:restoredTop sz="94660"/>
  </p:normalViewPr>
  <p:slideViewPr>
    <p:cSldViewPr>
      <p:cViewPr>
        <p:scale>
          <a:sx n="68" d="100"/>
          <a:sy n="68" d="100"/>
        </p:scale>
        <p:origin x="-47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F6ECC-863C-43EF-82AA-A5183DA3364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BF92D-750D-4E97-A142-96C9B890D0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50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DDC1F0-D938-4390-9A34-0F98C838A77D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6C842C3-667E-495C-AAB4-5A4B1C4DC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27000" intensity="3"/>
                    </a14:imgEffect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127" y="3933056"/>
            <a:ext cx="8305800" cy="1143000"/>
          </a:xfrm>
          <a:noFill/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Научные руководители: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Астанин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М.Я., Белобородова С.В.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Исполнители: Лаврухин Тихон, Петрова Виктория, София Тюлева.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(8 класс)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практических рекомендаций учителям-предметникам по объему</a:t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домашнего задания для уч-ся 8 класса</a:t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Свято-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Димитриевской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2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Решение в модели;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1. Введение </a:t>
            </a:r>
            <a:r>
              <a:rPr lang="ru-RU" b="1" dirty="0"/>
              <a:t>поправочного коэффициента </a:t>
            </a:r>
            <a:r>
              <a:rPr lang="en-US" b="1" dirty="0"/>
              <a:t>k</a:t>
            </a:r>
            <a:r>
              <a:rPr lang="ru-RU" b="1" dirty="0"/>
              <a:t>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2. Подбор </a:t>
            </a:r>
            <a:r>
              <a:rPr lang="ru-RU" b="1" dirty="0"/>
              <a:t>коэффициента </a:t>
            </a:r>
            <a:r>
              <a:rPr lang="en-US" b="1" dirty="0"/>
              <a:t>k</a:t>
            </a:r>
            <a:r>
              <a:rPr lang="ru-RU" b="1" dirty="0"/>
              <a:t> для приближения к нулю значения дефицита</a:t>
            </a:r>
            <a:r>
              <a:rPr lang="ru-RU" b="1" dirty="0" smtClean="0"/>
              <a:t>.</a:t>
            </a:r>
          </a:p>
          <a:p>
            <a:pPr marL="0" lvl="0" indent="0">
              <a:buNone/>
            </a:pPr>
            <a:r>
              <a:rPr lang="ru-RU" b="1" dirty="0"/>
              <a:t>  </a:t>
            </a:r>
            <a:r>
              <a:rPr lang="ru-RU" b="1" dirty="0" smtClean="0"/>
              <a:t>3. Практическая рекомендация.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 	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Этапы научного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9386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28083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Для определения времени выполнения домашнего задания учащимися 8 класса были собраны статистические данные по времени, затрачиваемому каждым учащимся класса на такие дисциплины как алгебра, геометрия, физика, английский язык. Данные собирались в отдельные выборочные дни в течение полугода.</a:t>
            </a:r>
            <a:endParaRPr lang="ru-RU" sz="1400" dirty="0"/>
          </a:p>
          <a:p>
            <a:pPr marL="457200" indent="-457200">
              <a:buAutoNum type="arabicPeriod"/>
            </a:pP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509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>
                <a:effectLst/>
              </a:rPr>
              <a:t>Сбор данных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Английский язык: </a:t>
            </a:r>
            <a:r>
              <a:rPr lang="ru-RU" dirty="0" smtClean="0"/>
              <a:t>общие данные – среднее время по каждому учащемуся</a:t>
            </a:r>
            <a:endParaRPr lang="ru-RU" dirty="0"/>
          </a:p>
        </p:txBody>
      </p:sp>
      <p:pic>
        <p:nvPicPr>
          <p:cNvPr id="4098" name="Picture 2" descr="D:\Димитриевская гимназия\Научно-исслед работа\Тихон\IMG_09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5240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0094" y="1844824"/>
            <a:ext cx="8229600" cy="457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Один из поводов к конфликту детей и родителей–  это домашнее задание, которое учащимся задают в школе.</a:t>
            </a:r>
          </a:p>
          <a:p>
            <a:pPr>
              <a:buNone/>
            </a:pPr>
            <a:r>
              <a:rPr lang="ru-RU" dirty="0" smtClean="0"/>
              <a:t>Учителя требуют закреплять и отрабатывать дома полученные на уроках знания, умения и навыки.</a:t>
            </a:r>
          </a:p>
          <a:p>
            <a:pPr>
              <a:buNone/>
            </a:pPr>
            <a:r>
              <a:rPr lang="ru-RU" dirty="0" smtClean="0"/>
              <a:t>Учащиеся не имеют достаточного времени и сил к тому, чтобы выполнять в полном объеме все заданное на дом.</a:t>
            </a:r>
          </a:p>
          <a:p>
            <a:pPr>
              <a:buNone/>
            </a:pPr>
            <a:r>
              <a:rPr lang="ru-RU" dirty="0" smtClean="0"/>
              <a:t>Когда дети пытаются доказать недостаток времени, учителя говорят, что во всем виноваты кружки и дополнительная нагрузка. Однако лучший отдых- это  смена деятельности. И плюс дополнительные нагрузки держат детей в тонусе и не дают расслабиться. </a:t>
            </a:r>
          </a:p>
          <a:p>
            <a:pPr>
              <a:buNone/>
            </a:pPr>
            <a:r>
              <a:rPr lang="ru-RU" dirty="0" smtClean="0"/>
              <a:t>Мы решили разобраться в этой проблеме.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0094" y="40466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Проблема исследования: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0490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Многие ученики стараются успевать выполнять домашние задания, но большинство из них не успевают делать его вовремя. Из-за этого они получают в школе плохие оценки. А те, которые успевают, делают это за счёт сна, что плохо влияет на их активность на уроках и вообще на их здоровье. Поэтому мы и задались этим вопросом.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509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Актуальность нашего проекта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4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500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 Существует дефицит времени, которого не хватает на выполнение всех внешкольных обязанностей  учащихся.</a:t>
            </a:r>
          </a:p>
          <a:p>
            <a:pPr>
              <a:buNone/>
            </a:pPr>
            <a:r>
              <a:rPr lang="ru-RU" dirty="0" smtClean="0"/>
              <a:t>2. Статистическое исследования расхода «внешкольного» времени суток позволит выявить меру (в часах) этого дефицита.</a:t>
            </a:r>
          </a:p>
          <a:p>
            <a:pPr>
              <a:buNone/>
            </a:pPr>
            <a:r>
              <a:rPr lang="ru-RU" dirty="0" smtClean="0"/>
              <a:t>3. На основании расчетов можно ввести поправочный коэффициент к объему домашнего задания, который позволит свести дефицит времени к нулю.</a:t>
            </a:r>
          </a:p>
          <a:p>
            <a:pPr>
              <a:buNone/>
            </a:pPr>
            <a:r>
              <a:rPr lang="ru-RU" dirty="0" smtClean="0"/>
              <a:t>4. Посильное домашнее задание приведет к увеличению  количества и качества его выполнения и улучшению психологического состояния учителей и учащихся.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0033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Гипотеза исследования: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094" y="1916832"/>
            <a:ext cx="8229600" cy="42812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Используя научный аппарат математической      статистики изучить проблему дефицита времени, не   позволяющего учащимся (в нашем случае учащимся 8   класса) в полном объеме справляться со своими домашними учебными и семейными обязанностями. Изучить влияние различных факторов на показатель времени выполнения домашнего задания уч-ся 8 класса. На основании данных исследования выработать практические рекомендации учителям-предметникам по объему домашнего задания.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03" y="692696"/>
            <a:ext cx="8229600" cy="8313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Цель исследования: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852936"/>
            <a:ext cx="6048672" cy="19442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Социологии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Психологии;</a:t>
            </a:r>
          </a:p>
          <a:p>
            <a:r>
              <a:rPr lang="ru-RU" dirty="0" smtClean="0"/>
              <a:t>Математической статистики.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5212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Исследование лежит на границе следующих наук: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2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589" y="1628800"/>
            <a:ext cx="8229600" cy="457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Выделить основные факторы, влияющие на показатель затрат времени уч-ся 8 класса на домашнее задание.</a:t>
            </a:r>
          </a:p>
          <a:p>
            <a:r>
              <a:rPr lang="ru-RU" dirty="0" smtClean="0"/>
              <a:t>Рассчитать объем часов, которым учащийся распоряжается вне школы. </a:t>
            </a:r>
          </a:p>
          <a:p>
            <a:r>
              <a:rPr lang="ru-RU" dirty="0" smtClean="0"/>
              <a:t>Определить основные направления, по которым расходуется это время, главным из которых считать  изучаемую характеристику - затраты времени на домашнее задание.</a:t>
            </a:r>
          </a:p>
          <a:p>
            <a:r>
              <a:rPr lang="ru-RU" dirty="0" smtClean="0"/>
              <a:t>Провести социологический опрос для сбора необходимой информации.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589" y="548680"/>
            <a:ext cx="8229600" cy="7509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Задачи исследования: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4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67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Создать математическую модель для описания дефицита внешкольного времени.</a:t>
            </a:r>
          </a:p>
          <a:p>
            <a:r>
              <a:rPr lang="ru-RU" dirty="0" smtClean="0"/>
              <a:t>Ввести в модель поправочный коэффициент, пропорционально уменьшающий (увеличивающий) время выполнения домашней работы и экспериментально (внутри модели) подобрать его так, чтобы дефицит был равен нулю.</a:t>
            </a:r>
          </a:p>
          <a:p>
            <a:r>
              <a:rPr lang="ru-RU" dirty="0" smtClean="0"/>
              <a:t>По значению поправочного коэффициента сделать вывод о том на сколько процентов необходимо уменьшить (увеличить) учителям предметных областей объем домашнего задания.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7416824" cy="7386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Задачи исследования: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0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b="1" dirty="0"/>
              <a:t>Составление математической модели 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1. Сбор данных 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2. Определение </a:t>
            </a:r>
            <a:r>
              <a:rPr lang="ru-RU" b="1" dirty="0"/>
              <a:t>внешкольного времени учащихся;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3. Выделение </a:t>
            </a:r>
            <a:r>
              <a:rPr lang="ru-RU" b="1" dirty="0"/>
              <a:t>основных факторов, существенно влияющих на время на выполнения домашнего задания и изучение влияния этих факторов 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  1) время </a:t>
            </a:r>
            <a:r>
              <a:rPr lang="ru-RU" b="1" dirty="0"/>
              <a:t>дороги в школу (и обратно</a:t>
            </a:r>
            <a:r>
              <a:rPr lang="ru-RU" b="1" dirty="0" smtClean="0"/>
              <a:t>);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  2) время </a:t>
            </a:r>
            <a:r>
              <a:rPr lang="ru-RU" b="1" dirty="0"/>
              <a:t>посещения кружков и дополнительных занятий;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  3)количество </a:t>
            </a:r>
            <a:r>
              <a:rPr lang="ru-RU" b="1" dirty="0"/>
              <a:t>детей в семье (по гипотезе исследования: чем больше детей в семье, тем меньше остается времени на домашнее задание);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4. Расчёт </a:t>
            </a:r>
            <a:r>
              <a:rPr lang="ru-RU" b="1" dirty="0"/>
              <a:t>оставшегося свободного времени, учитывая только </a:t>
            </a:r>
            <a:r>
              <a:rPr lang="ru-RU" b="1" dirty="0" smtClean="0"/>
              <a:t>известные </a:t>
            </a:r>
            <a:r>
              <a:rPr lang="ru-RU" b="1" dirty="0"/>
              <a:t>из опросов </a:t>
            </a:r>
            <a:r>
              <a:rPr lang="ru-RU" b="1" dirty="0" smtClean="0"/>
              <a:t>данные;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5. Введение </a:t>
            </a:r>
            <a:r>
              <a:rPr lang="ru-RU" b="1" dirty="0"/>
              <a:t>в расчёт неучтённого времени;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  6.  Расчёт </a:t>
            </a:r>
            <a:r>
              <a:rPr lang="ru-RU" b="1" dirty="0"/>
              <a:t>дефицита времени</a:t>
            </a:r>
            <a:r>
              <a:rPr lang="ru-RU" b="1" dirty="0" smtClean="0"/>
              <a:t>.</a:t>
            </a:r>
            <a:r>
              <a:rPr lang="en-US" b="1" dirty="0"/>
              <a:t> </a:t>
            </a:r>
            <a:endParaRPr lang="ru-RU" b="1" dirty="0" smtClean="0"/>
          </a:p>
          <a:p>
            <a:pPr marL="0" lvl="0" indent="0">
              <a:buNone/>
            </a:pPr>
            <a:r>
              <a:rPr lang="ru-RU" b="1" dirty="0" smtClean="0"/>
              <a:t>  7. </a:t>
            </a:r>
            <a:r>
              <a:rPr lang="ru-RU" b="1" dirty="0"/>
              <a:t> </a:t>
            </a:r>
            <a:r>
              <a:rPr lang="ru-RU" b="1" dirty="0" smtClean="0"/>
              <a:t>Вывод.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научного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975</TotalTime>
  <Words>683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Разработка практических рекомендаций учителям-предметникам по объему  домашнего задания для уч-ся 8 класса  Свято-Димитриевской школы </vt:lpstr>
      <vt:lpstr>Проблема исследования:</vt:lpstr>
      <vt:lpstr>Актуальность нашего проекта</vt:lpstr>
      <vt:lpstr>Гипотеза исследования:</vt:lpstr>
      <vt:lpstr>Цель исследования:</vt:lpstr>
      <vt:lpstr> Исследование лежит на границе следующих наук:</vt:lpstr>
      <vt:lpstr>Задачи исследования:</vt:lpstr>
      <vt:lpstr>Презентация PowerPoint</vt:lpstr>
      <vt:lpstr>Этапы научного исследования</vt:lpstr>
      <vt:lpstr>Этапы научного исследования</vt:lpstr>
      <vt:lpstr>Сбор данных </vt:lpstr>
      <vt:lpstr>Английский язык: общие данные – среднее время по каждому учащемуся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Mihail Astanin</cp:lastModifiedBy>
  <cp:revision>93</cp:revision>
  <dcterms:created xsi:type="dcterms:W3CDTF">2014-11-29T11:22:21Z</dcterms:created>
  <dcterms:modified xsi:type="dcterms:W3CDTF">2015-04-30T15:06:13Z</dcterms:modified>
</cp:coreProperties>
</file>