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4"/>
  </p:notesMasterIdLst>
  <p:sldIdLst>
    <p:sldId id="269" r:id="rId2"/>
    <p:sldId id="257" r:id="rId3"/>
    <p:sldId id="259" r:id="rId4"/>
    <p:sldId id="261" r:id="rId5"/>
    <p:sldId id="262" r:id="rId6"/>
    <p:sldId id="263" r:id="rId7"/>
    <p:sldId id="268" r:id="rId8"/>
    <p:sldId id="265" r:id="rId9"/>
    <p:sldId id="266" r:id="rId10"/>
    <p:sldId id="264" r:id="rId11"/>
    <p:sldId id="267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 varScale="1">
        <p:scale>
          <a:sx n="67" d="100"/>
          <a:sy n="67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E60F73-9B9B-434A-B720-DFFD865DFF57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22983-099D-406E-B5D8-17D81998F9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6896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5272" y="1844824"/>
            <a:ext cx="7776864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Бытовые </a:t>
            </a:r>
          </a:p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техника</a:t>
            </a: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899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12776"/>
            <a:ext cx="4191000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72633" y="201414"/>
            <a:ext cx="72453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Стиральная машинка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396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72816"/>
            <a:ext cx="5180280" cy="387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404664"/>
            <a:ext cx="78488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Компьютер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894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444" y="1772816"/>
            <a:ext cx="6889948" cy="4754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6" y="18490"/>
            <a:ext cx="569950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Замыкание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электропроводки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1125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96752"/>
            <a:ext cx="38481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19586" y="201414"/>
            <a:ext cx="43547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Русская печь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56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755181"/>
            <a:ext cx="5184576" cy="4338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04664"/>
            <a:ext cx="374441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Примус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024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76872"/>
            <a:ext cx="4248472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70309" y="393145"/>
            <a:ext cx="378167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Микроволновая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печь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090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76162"/>
            <a:ext cx="5760640" cy="5016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0"/>
            <a:ext cx="3600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Пылесос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888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584820"/>
            <a:ext cx="6084167" cy="429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39752" y="0"/>
            <a:ext cx="4711782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Утюг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051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628800"/>
            <a:ext cx="5120571" cy="4248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201414"/>
            <a:ext cx="568863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Телефон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372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836712"/>
            <a:ext cx="66675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88640"/>
            <a:ext cx="8388424" cy="14157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Холодильник</a:t>
            </a:r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308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340768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37174"/>
            <a:ext cx="676875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Телевизор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858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</TotalTime>
  <Words>17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Катерина</dc:creator>
  <cp:lastModifiedBy>Сергей</cp:lastModifiedBy>
  <cp:revision>22</cp:revision>
  <dcterms:created xsi:type="dcterms:W3CDTF">2014-01-16T11:13:47Z</dcterms:created>
  <dcterms:modified xsi:type="dcterms:W3CDTF">2015-05-03T12:18:48Z</dcterms:modified>
</cp:coreProperties>
</file>