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0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91BEE4-18DE-4AF4-8B61-EBC39192AD15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F2A5F40-BDB8-4CB2-9CD6-DACAA076E8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00808"/>
            <a:ext cx="648072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777478"/>
            <a:ext cx="6480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                </a:t>
            </a:r>
            <a:r>
              <a:rPr lang="ru-RU" sz="5400" dirty="0" smtClean="0"/>
              <a:t>Пётр 1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959733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947">
        <p:fade/>
      </p:transition>
    </mc:Choice>
    <mc:Fallback>
      <p:transition spd="med" advTm="9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/>
              <a:t>Петру не исполнилось 17 лет, когда мать решила его женить. Ранний брак, по расчетам царицы Натальи, должен был существенно изменить положение сына, а вместе с ним и ее самой. По обычаю того времени юноша становился взрослым человеком после женитьбы. Следовательно, женатый Петр уже не будет нуждаться в опеке сестры Софьи, наступит пора его правления, он переселится из Преображенского в палаты Кремля. </a:t>
            </a:r>
          </a:p>
        </p:txBody>
      </p:sp>
      <p:pic>
        <p:nvPicPr>
          <p:cNvPr id="2054" name="Picture 6" descr="C:\Users\User\Desktop\i9Q99TAW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20887"/>
            <a:ext cx="5688632" cy="443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588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18485">
        <p:blinds dir="vert"/>
      </p:transition>
    </mc:Choice>
    <mc:Fallback>
      <p:transition spd="slow" advTm="18485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/>
              <a:t>Кроме того, женитьбой мать надеялась остепенить сына, привязать его к семейному очагу, отвлечь от Немецкой слободы, где жили иностранные торговцы и мастеровые, и увлечений, не свойственных царскому сану. Поспешным браком, наконец, пытались оградить интересы потомков Петра от притязаний возможных наследников его </a:t>
            </a:r>
            <a:r>
              <a:rPr lang="ru-RU" dirty="0" err="1"/>
              <a:t>сопровителя</a:t>
            </a:r>
            <a:r>
              <a:rPr lang="ru-RU" dirty="0"/>
              <a:t> Ивана, который к этому времени уже был женатым человеком и ждал прибавления семейства.</a:t>
            </a:r>
          </a:p>
        </p:txBody>
      </p:sp>
      <p:pic>
        <p:nvPicPr>
          <p:cNvPr id="3074" name="Picture 2" descr="C:\Users\User\Desktop\iA01E7PX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52936"/>
            <a:ext cx="5256583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3511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4206240"/>
          </a:xfrm>
        </p:spPr>
        <p:txBody>
          <a:bodyPr>
            <a:normAutofit/>
          </a:bodyPr>
          <a:lstStyle/>
          <a:p>
            <a:r>
              <a:rPr lang="ru-RU" dirty="0"/>
              <a:t>Царица Наталья сама подыскала сыну невесту — красавицу Евдокию Лопухину, по отзыву современника, "принцессу лицом изрядную, токмо ума </a:t>
            </a:r>
            <a:r>
              <a:rPr lang="ru-RU" dirty="0" err="1"/>
              <a:t>посреднего</a:t>
            </a:r>
            <a:r>
              <a:rPr lang="ru-RU" dirty="0"/>
              <a:t> и нравом несходного своему супругу". Этот же современник отметил, что "любовь между ними была изрядная, но </a:t>
            </a:r>
            <a:r>
              <a:rPr lang="ru-RU" dirty="0" err="1"/>
              <a:t>продолжалася</a:t>
            </a:r>
            <a:r>
              <a:rPr lang="ru-RU" dirty="0"/>
              <a:t> разве токмо год". Возможно, что охлаждение между супругами наступило даже раньше, ибо через месяц после свадьбы Петр оставил Евдокию и отправился на </a:t>
            </a:r>
            <a:r>
              <a:rPr lang="ru-RU" dirty="0" err="1"/>
              <a:t>Переяславское</a:t>
            </a:r>
            <a:r>
              <a:rPr lang="ru-RU" dirty="0"/>
              <a:t> озеро заниматься морскими потехами.</a:t>
            </a:r>
          </a:p>
        </p:txBody>
      </p:sp>
      <p:pic>
        <p:nvPicPr>
          <p:cNvPr id="4098" name="Picture 2" descr="C:\Users\User\Desktop\iSJGL6BM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068960"/>
            <a:ext cx="432048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380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/>
              <a:t>В Немецкой слободе царь познакомился с дочерью виноторговца, Анной </a:t>
            </a:r>
            <a:r>
              <a:rPr lang="ru-RU" dirty="0" err="1"/>
              <a:t>Монс</a:t>
            </a:r>
            <a:r>
              <a:rPr lang="ru-RU" dirty="0"/>
              <a:t>. Один современник считал, что эта "девица была изрядная и умная", а другой, напротив, находил, что она была "посредственной остроты и разума". Кто из них прав, сказать трудно, но веселая, любвеобильная, находчивая, всегда готовая пошутить, потанцевать или поддержать светский разговор Анна </a:t>
            </a:r>
            <a:r>
              <a:rPr lang="ru-RU" dirty="0" err="1"/>
              <a:t>Монс</a:t>
            </a:r>
            <a:r>
              <a:rPr lang="ru-RU" dirty="0"/>
              <a:t> была полной противоположностью супруге царя — ограниченной красавице, наводившей тоску рабской покорностью и слепой приверженностью старине. Петр отдавал предпочтение </a:t>
            </a:r>
            <a:r>
              <a:rPr lang="ru-RU" dirty="0" err="1"/>
              <a:t>Монс</a:t>
            </a:r>
            <a:r>
              <a:rPr lang="ru-RU" dirty="0"/>
              <a:t> и свободное время проводил в ее обществе.</a:t>
            </a:r>
          </a:p>
        </p:txBody>
      </p:sp>
      <p:pic>
        <p:nvPicPr>
          <p:cNvPr id="5122" name="Picture 2" descr="C:\Users\User\Desktop\iXXE1WR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01008"/>
            <a:ext cx="3960440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610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/>
              <a:t>Сохранилось несколько писем Евдокии к Петру и ни одного ответа царя. В 1689 году, когда Петр отправился на </a:t>
            </a:r>
            <a:r>
              <a:rPr lang="ru-RU" dirty="0" err="1"/>
              <a:t>Переяславское</a:t>
            </a:r>
            <a:r>
              <a:rPr lang="ru-RU" dirty="0"/>
              <a:t> озеро, Евдокия обращалась к нему с нежными словами: "Здравствуй, свет мой, на множество лет. Просим милости, пожалуй государь, буди к нам, не замешкав. А я при милости матушкиной жива. Женишка твоя Дунька челом бьет". В другом письме, адресованном "лапушке моему", "женишка твоя Дунька", еще не подозревавшая о близком разрыве, просила разрешения самой прибыть к супругу на свидание. Два письма Евдокии относятся к более позднему времени — 1694 году, причем последнее из них полно грусти и одиночества женщины, которой хорошо известно, что она покинута ради другой. В них уже не было обращения к "лапушке", супруга не скрывала своей горечи и не могла удержаться от упреков, называла себя "</a:t>
            </a:r>
            <a:r>
              <a:rPr lang="ru-RU" dirty="0" err="1"/>
              <a:t>бесщастной</a:t>
            </a:r>
            <a:r>
              <a:rPr lang="ru-RU" dirty="0"/>
              <a:t>", сетовала, что не получает в ответ на свои письма "ни единой строчки". Не упрочило семейных уз и рождение в 1690 году сына, названного Алексеем.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093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</TotalTime>
  <Words>498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2015-04-06T11:36:16Z</dcterms:created>
  <dcterms:modified xsi:type="dcterms:W3CDTF">2015-04-06T12:10:47Z</dcterms:modified>
</cp:coreProperties>
</file>