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71" r:id="rId9"/>
    <p:sldId id="263" r:id="rId10"/>
    <p:sldId id="283" r:id="rId11"/>
    <p:sldId id="284" r:id="rId12"/>
    <p:sldId id="265" r:id="rId13"/>
    <p:sldId id="264" r:id="rId14"/>
    <p:sldId id="267" r:id="rId15"/>
    <p:sldId id="269" r:id="rId16"/>
    <p:sldId id="266" r:id="rId17"/>
    <p:sldId id="268" r:id="rId18"/>
    <p:sldId id="272" r:id="rId19"/>
    <p:sldId id="273" r:id="rId20"/>
    <p:sldId id="285" r:id="rId21"/>
    <p:sldId id="277" r:id="rId22"/>
    <p:sldId id="275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6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9A139-FDF6-4B7A-BCCC-67426A913EB9}" type="datetimeFigureOut">
              <a:rPr lang="ru-RU" smtClean="0"/>
              <a:pPr/>
              <a:t>21.04.2015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71E70-5B04-441D-8171-3F5F4A5D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Новости - Кукольный спектакль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tdr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Гуси-лебеди Мир детских эмоций и чувс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41152"/>
            <a:ext cx="7704856" cy="5616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1328359"/>
            <a:ext cx="820891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работы в группе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Работай в группе дружно, помни – вы одна команда.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бойся высказывать свое мнение.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Работай тихо, не старайся всех перекричать.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Уважай мнение других участников группы.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Думай сам, а не рассчитывай на других.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Отвечай громко, чётко, ясно.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случае неправильного  ответа группы не вини никого.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Помни,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каждый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имеет право на ошибку.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вы не можете выбрать того, кто будет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представлять вашу команду, то примените считалочку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или жребий.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628800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Задача № 1.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  <p:pic>
        <p:nvPicPr>
          <p:cNvPr id="3" name="Рисунок 2" descr="БарТикус - популярные напитки, рецепты напитков - Part 4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852936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пюшон"/>
          <p:cNvPicPr/>
          <p:nvPr/>
        </p:nvPicPr>
        <p:blipFill>
          <a:blip r:embed="rId3" cstate="print"/>
          <a:srcRect l="28464" t="5659" r="23267" b="11091"/>
          <a:stretch>
            <a:fillRect/>
          </a:stretch>
        </p:blipFill>
        <p:spPr bwMode="auto">
          <a:xfrm>
            <a:off x="5724128" y="2924944"/>
            <a:ext cx="259228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1" y="1700808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Маша – 4 ст. молока</a:t>
            </a:r>
          </a:p>
          <a:p>
            <a:r>
              <a:rPr lang="ru-RU" sz="4800" b="1" dirty="0" smtClean="0"/>
              <a:t>Ваня  - 3 ст. молока</a:t>
            </a:r>
            <a:endParaRPr lang="ru-RU" sz="4800" b="1" dirty="0"/>
          </a:p>
        </p:txBody>
      </p:sp>
      <p:sp>
        <p:nvSpPr>
          <p:cNvPr id="3" name="Правая фигурная скобка 2"/>
          <p:cNvSpPr/>
          <p:nvPr/>
        </p:nvSpPr>
        <p:spPr>
          <a:xfrm>
            <a:off x="5868144" y="1628800"/>
            <a:ext cx="875528" cy="1634480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020272" y="1628800"/>
            <a:ext cx="1728192" cy="1728192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/>
              <a:t>? ст.</a:t>
            </a:r>
            <a:endParaRPr lang="ru-RU" sz="4400" b="1" dirty="0"/>
          </a:p>
        </p:txBody>
      </p:sp>
      <p:pic>
        <p:nvPicPr>
          <p:cNvPr id="9" name="Рисунок 8" descr="Капюшон"/>
          <p:cNvPicPr/>
          <p:nvPr/>
        </p:nvPicPr>
        <p:blipFill>
          <a:blip r:embed="rId2" cstate="print"/>
          <a:srcRect l="28464" t="5659" r="23267" b="11091"/>
          <a:stretch>
            <a:fillRect/>
          </a:stretch>
        </p:blipFill>
        <p:spPr bwMode="auto">
          <a:xfrm>
            <a:off x="6228184" y="3861048"/>
            <a:ext cx="2592288" cy="273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988841"/>
            <a:ext cx="82809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4 + 3 = 7 ( ст.) – </a:t>
            </a:r>
            <a:r>
              <a:rPr lang="ru-RU" sz="4400" b="1" dirty="0" smtClean="0"/>
              <a:t>выпили вместе.</a:t>
            </a:r>
          </a:p>
          <a:p>
            <a:endParaRPr lang="ru-RU" sz="4400" b="1" dirty="0"/>
          </a:p>
          <a:p>
            <a:r>
              <a:rPr lang="ru-RU" sz="4400" b="1" dirty="0" smtClean="0"/>
              <a:t>Ответ : всего 7 стаканов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56792"/>
            <a:ext cx="56555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Маша – 6 ст.</a:t>
            </a:r>
            <a:endParaRPr lang="ru-RU" sz="4800" b="1" dirty="0"/>
          </a:p>
          <a:p>
            <a:r>
              <a:rPr lang="ru-RU" sz="4800" b="1" dirty="0" smtClean="0"/>
              <a:t>Ваня  -  ? </a:t>
            </a:r>
            <a:r>
              <a:rPr lang="ru-RU" sz="4800" b="1" dirty="0"/>
              <a:t>с</a:t>
            </a:r>
            <a:r>
              <a:rPr lang="ru-RU" sz="4800" b="1" dirty="0" smtClean="0"/>
              <a:t>т.  на  4 </a:t>
            </a:r>
            <a:r>
              <a:rPr lang="ru-RU" sz="4800" b="1" u="sng" dirty="0"/>
              <a:t>м</a:t>
            </a:r>
            <a:r>
              <a:rPr lang="ru-RU" sz="4800" b="1" u="sng" dirty="0" smtClean="0"/>
              <a:t> 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  <p:sp>
        <p:nvSpPr>
          <p:cNvPr id="3" name="Выгнутая вниз стрелка 2"/>
          <p:cNvSpPr/>
          <p:nvPr/>
        </p:nvSpPr>
        <p:spPr>
          <a:xfrm rot="16200000">
            <a:off x="5305226" y="1857970"/>
            <a:ext cx="1477892" cy="731520"/>
          </a:xfrm>
          <a:prstGeom prst="curved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6156176" y="1556792"/>
            <a:ext cx="936104" cy="1728192"/>
          </a:xfrm>
          <a:prstGeom prst="rightBrace">
            <a:avLst>
              <a:gd name="adj1" fmla="val 8333"/>
              <a:gd name="adj2" fmla="val 47399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7308304" y="1556792"/>
            <a:ext cx="1656184" cy="1800200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4400" b="1" dirty="0" smtClean="0"/>
              <a:t>? ст.</a:t>
            </a:r>
            <a:endParaRPr lang="ru-RU" sz="4400" b="1" dirty="0"/>
          </a:p>
        </p:txBody>
      </p:sp>
      <p:pic>
        <p:nvPicPr>
          <p:cNvPr id="11" name="Рисунок 10" descr="БарТикус - популярные напитки, рецепты напитков - Part 4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149080"/>
            <a:ext cx="216024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5" y="1412776"/>
            <a:ext cx="820891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4400" b="1" dirty="0" smtClean="0"/>
              <a:t>6 – 4 = 2 ( ст.) - выпил Ваня.</a:t>
            </a:r>
          </a:p>
          <a:p>
            <a:pPr marL="342900" indent="-342900">
              <a:buAutoNum type="arabicParenR"/>
            </a:pPr>
            <a:r>
              <a:rPr lang="ru-RU" sz="4400" b="1" dirty="0" smtClean="0"/>
              <a:t>6 + 2 = 8 (ст.) –выпили вместе.</a:t>
            </a:r>
          </a:p>
          <a:p>
            <a:pPr marL="342900" indent="-342900"/>
            <a:r>
              <a:rPr lang="ru-RU" sz="4400" b="1" dirty="0"/>
              <a:t> </a:t>
            </a:r>
            <a:r>
              <a:rPr lang="ru-RU" sz="4400" b="1" dirty="0" smtClean="0"/>
              <a:t>   6 – 4 + 6 = 8 ( ст.)</a:t>
            </a:r>
          </a:p>
          <a:p>
            <a:pPr marL="342900" indent="-342900"/>
            <a:endParaRPr lang="ru-RU" sz="4400" b="1" dirty="0"/>
          </a:p>
          <a:p>
            <a:pPr marL="342900" indent="-342900"/>
            <a:r>
              <a:rPr lang="ru-RU" sz="4400" b="1" dirty="0" smtClean="0"/>
              <a:t>Ответ:  всего  8 стаканов.</a:t>
            </a:r>
          </a:p>
          <a:p>
            <a:pPr marL="342900" indent="-342900">
              <a:buAutoNum type="arabicParenR"/>
            </a:pPr>
            <a:endParaRPr lang="ru-RU" dirty="0"/>
          </a:p>
        </p:txBody>
      </p:sp>
      <p:pic>
        <p:nvPicPr>
          <p:cNvPr id="3" name="Рисунок 2" descr="БарТикус - популярные напитки, рецепты напитков - Part 4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6296" y="4437112"/>
            <a:ext cx="1584176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Гуси-лебеди Мир детских эмоций и чувств"/>
          <p:cNvPicPr/>
          <p:nvPr/>
        </p:nvPicPr>
        <p:blipFill>
          <a:blip r:embed="rId2" cstate="print"/>
          <a:srcRect l="22448" t="45275" r="56676" b="13407"/>
          <a:stretch>
            <a:fillRect/>
          </a:stretch>
        </p:blipFill>
        <p:spPr bwMode="auto">
          <a:xfrm>
            <a:off x="5148064" y="4221088"/>
            <a:ext cx="1238250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Советские мультфильмы - Малышам и родителям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7992888" cy="5040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Гуси-лебеди Мир детских эмоций и чувств"/>
          <p:cNvPicPr/>
          <p:nvPr/>
        </p:nvPicPr>
        <p:blipFill>
          <a:blip r:embed="rId2" cstate="print"/>
          <a:srcRect l="22448" t="45275" r="56676" b="13407"/>
          <a:stretch>
            <a:fillRect/>
          </a:stretch>
        </p:blipFill>
        <p:spPr bwMode="auto">
          <a:xfrm>
            <a:off x="4932040" y="4077072"/>
            <a:ext cx="1238250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рукты и овощи"/>
          <p:cNvPicPr/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  <a:lum contrast="40000"/>
          </a:blip>
          <a:srcRect t="20000"/>
          <a:stretch>
            <a:fillRect/>
          </a:stretch>
        </p:blipFill>
        <p:spPr bwMode="auto">
          <a:xfrm>
            <a:off x="3203848" y="2060848"/>
            <a:ext cx="2592288" cy="2808312"/>
          </a:xfrm>
          <a:prstGeom prst="rect">
            <a:avLst/>
          </a:prstGeom>
          <a:solidFill>
            <a:srgbClr val="FF0000"/>
          </a:solidFill>
          <a:ln w="762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8" name="Рисунок 7" descr="Фрукты и овощи"/>
          <p:cNvPicPr/>
          <p:nvPr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-20000"/>
          </a:blip>
          <a:srcRect t="20000"/>
          <a:stretch>
            <a:fillRect/>
          </a:stretch>
        </p:blipFill>
        <p:spPr bwMode="auto">
          <a:xfrm>
            <a:off x="323528" y="2006923"/>
            <a:ext cx="2503727" cy="2844154"/>
          </a:xfrm>
          <a:prstGeom prst="rect">
            <a:avLst/>
          </a:prstGeom>
          <a:solidFill>
            <a:srgbClr val="FF0000"/>
          </a:solidFill>
          <a:ln w="762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Рисунок 8" descr="Фрукты и овощи"/>
          <p:cNvPicPr/>
          <p:nvPr/>
        </p:nvPicPr>
        <p:blipFill>
          <a:blip r:embed="rId2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-30000"/>
          </a:blip>
          <a:srcRect t="20000"/>
          <a:stretch>
            <a:fillRect/>
          </a:stretch>
        </p:blipFill>
        <p:spPr bwMode="auto">
          <a:xfrm>
            <a:off x="6156176" y="1988840"/>
            <a:ext cx="2808312" cy="2880320"/>
          </a:xfrm>
          <a:prstGeom prst="rect">
            <a:avLst/>
          </a:prstGeom>
          <a:solidFill>
            <a:srgbClr val="FF0000"/>
          </a:solidFill>
          <a:ln w="7620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ости - Кукольный спектакль"/>
          <p:cNvPicPr/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79512" y="1484784"/>
            <a:ext cx="496855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292081" y="1916832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Русская народная сказка</a:t>
            </a:r>
          </a:p>
          <a:p>
            <a:pPr algn="ctr"/>
            <a:r>
              <a:rPr lang="ru-RU" sz="3600" b="1" dirty="0" smtClean="0"/>
              <a:t>«Гуси  лебеди»</a:t>
            </a:r>
            <a:endParaRPr lang="ru-RU" sz="36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 flipH="1">
            <a:off x="2987824" y="2492896"/>
            <a:ext cx="2016224" cy="14401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51520" y="1556792"/>
            <a:ext cx="2808312" cy="108012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1560" y="3284984"/>
            <a:ext cx="5184576" cy="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83568" y="4293096"/>
            <a:ext cx="2067345" cy="3029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755576" y="5517232"/>
            <a:ext cx="6264696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179512" y="1484784"/>
            <a:ext cx="216024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860032" y="2420888"/>
            <a:ext cx="216024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2915816" y="2564904"/>
            <a:ext cx="216024" cy="144016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652120" y="3212976"/>
            <a:ext cx="216024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39552" y="3212976"/>
            <a:ext cx="216024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627784" y="4221088"/>
            <a:ext cx="216024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611560" y="4221088"/>
            <a:ext cx="216024" cy="14401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948264" y="5445224"/>
            <a:ext cx="216024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611560" y="5445224"/>
            <a:ext cx="216024" cy="14401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TextBox 44"/>
          <p:cNvSpPr txBox="1"/>
          <p:nvPr/>
        </p:nvSpPr>
        <p:spPr>
          <a:xfrm>
            <a:off x="1547664" y="134076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 см</a:t>
            </a:r>
            <a:endParaRPr lang="ru-RU" sz="36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491880" y="198884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 см</a:t>
            </a:r>
            <a:endParaRPr lang="ru-RU" sz="3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899592" y="256490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 см</a:t>
            </a:r>
            <a:endParaRPr lang="ru-RU" sz="36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1043608" y="3501008"/>
            <a:ext cx="2155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2 см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553960" y="4780647"/>
            <a:ext cx="1045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dirty="0" smtClean="0">
                <a:solidFill>
                  <a:prstClr val="black"/>
                </a:solidFill>
              </a:rPr>
              <a:t>7</a:t>
            </a:r>
            <a:r>
              <a:rPr lang="ru-RU" sz="3600" b="1" dirty="0" smtClean="0">
                <a:solidFill>
                  <a:prstClr val="black"/>
                </a:solidFill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</a:rPr>
              <a:t>см</a:t>
            </a:r>
            <a:endParaRPr lang="ru-RU" sz="36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скачать детские мультфильмы бесплатно и фильм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1613" y="1412776"/>
            <a:ext cx="7080787" cy="53105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ультик гуси лебеди скачать торрент, Русские сказки скачать торрент - Warez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272808" cy="5373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уси-лебед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30993"/>
            <a:ext cx="6984776" cy="46270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72851" y="1052736"/>
            <a:ext cx="79982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00B050"/>
                </a:solidFill>
              </a:rPr>
              <a:t>МОЛОДЦЫ !</a:t>
            </a:r>
            <a:endParaRPr lang="ru-RU" sz="9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4482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14    8   18   6   12   4   10   16  2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5" name="Рисунок 4" descr="Ролики из категории &quot;Фильмы&quot; - Информационный портал о домашних приборах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4644008" y="2852936"/>
            <a:ext cx="4176464" cy="3650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9" y="1700808"/>
            <a:ext cx="82809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/>
              <a:t>14    8   18   6   12   4   10   16  2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1" y="3356992"/>
            <a:ext cx="82809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rgbClr val="00B050"/>
                </a:solidFill>
              </a:rPr>
              <a:t>2   4   6    8   10   12   14   16   18  </a:t>
            </a:r>
            <a:endParaRPr lang="ru-RU" sz="5000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Ролики из категории &quot;Фильмы&quot; - Информационный портал о домашних приборах"/>
          <p:cNvPicPr/>
          <p:nvPr/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 bwMode="auto">
          <a:xfrm>
            <a:off x="6948264" y="4365104"/>
            <a:ext cx="2016224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абушкины сказки: Гуси-лебеди (2005) DVD5 скачать с letitbit &quot; Новое Кино Фильмы смотреть онлайн скачать бесплатно"/>
          <p:cNvPicPr/>
          <p:nvPr/>
        </p:nvPicPr>
        <p:blipFill>
          <a:blip r:embed="rId2" cstate="print">
            <a:lum contrast="40000"/>
          </a:blip>
          <a:srcRect l="2655" t="1370" r="2655"/>
          <a:stretch>
            <a:fillRect/>
          </a:stretch>
        </p:blipFill>
        <p:spPr bwMode="auto">
          <a:xfrm>
            <a:off x="395536" y="1412776"/>
            <a:ext cx="8136904" cy="51845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31683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 + 9 = 18</a:t>
            </a:r>
          </a:p>
          <a:p>
            <a:r>
              <a:rPr lang="ru-RU" sz="5400" b="1" dirty="0" smtClean="0"/>
              <a:t>8 + 8 = 16</a:t>
            </a:r>
          </a:p>
          <a:p>
            <a:r>
              <a:rPr lang="ru-RU" sz="5400" b="1" dirty="0" smtClean="0"/>
              <a:t>7 + 7 = 14</a:t>
            </a:r>
          </a:p>
          <a:p>
            <a:r>
              <a:rPr lang="ru-RU" sz="5400" b="1" dirty="0" smtClean="0"/>
              <a:t>6 + 6 = 12</a:t>
            </a:r>
            <a:endParaRPr lang="ru-RU" sz="5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0" y="1412776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9 + 8 = 17</a:t>
            </a:r>
          </a:p>
          <a:p>
            <a:r>
              <a:rPr lang="ru-RU" sz="5400" b="1" dirty="0" smtClean="0"/>
              <a:t>8 + 7 = 15</a:t>
            </a:r>
          </a:p>
          <a:p>
            <a:r>
              <a:rPr lang="ru-RU" sz="5400" b="1" dirty="0" smtClean="0"/>
              <a:t>7 + 6 = 13</a:t>
            </a:r>
          </a:p>
          <a:p>
            <a:r>
              <a:rPr lang="ru-RU" sz="5400" b="1" dirty="0" smtClean="0"/>
              <a:t>6 + 5 = 11</a:t>
            </a:r>
            <a:endParaRPr lang="ru-RU" sz="5400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ветские мультфильмы - Малышам и родителям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416824" cy="50405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556792"/>
            <a:ext cx="7128792" cy="4680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5400" b="1" dirty="0" smtClean="0">
                <a:solidFill>
                  <a:schemeClr val="accent2"/>
                </a:solidFill>
              </a:rPr>
              <a:t>УСЛОВИЕ</a:t>
            </a:r>
          </a:p>
          <a:p>
            <a:pPr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0070C0"/>
                </a:solidFill>
              </a:rPr>
              <a:t>ВОПРОС</a:t>
            </a:r>
          </a:p>
          <a:p>
            <a:pPr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00B050"/>
                </a:solidFill>
              </a:rPr>
              <a:t>СХЕМА</a:t>
            </a:r>
          </a:p>
          <a:p>
            <a:pPr>
              <a:buFont typeface="Wingdings" pitchFamily="2" charset="2"/>
              <a:buChar char="Ø"/>
            </a:pPr>
            <a:r>
              <a:rPr lang="ru-RU" sz="5400" b="1" dirty="0" smtClean="0">
                <a:solidFill>
                  <a:srgbClr val="7030A0"/>
                </a:solidFill>
              </a:rPr>
              <a:t>РЕШЕНИЕ</a:t>
            </a:r>
          </a:p>
          <a:p>
            <a:pPr>
              <a:buFont typeface="Wingdings" pitchFamily="2" charset="2"/>
              <a:buChar char="Ø"/>
            </a:pPr>
            <a:r>
              <a:rPr lang="ru-RU" sz="5400" b="1" dirty="0" smtClean="0">
                <a:solidFill>
                  <a:schemeClr val="accent6"/>
                </a:solidFill>
              </a:rPr>
              <a:t>ОТВЕТ</a:t>
            </a:r>
            <a:endParaRPr lang="ru-RU" sz="5400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ллюстрация 8 из 10 для Гуси-лебеди (+ DVD) Лабиринт - книг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064896" cy="53285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275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Дима</cp:lastModifiedBy>
  <cp:revision>40</cp:revision>
  <dcterms:created xsi:type="dcterms:W3CDTF">2015-04-20T20:06:41Z</dcterms:created>
  <dcterms:modified xsi:type="dcterms:W3CDTF">2015-04-21T23:00:35Z</dcterms:modified>
</cp:coreProperties>
</file>