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7" r:id="rId2"/>
    <p:sldId id="258" r:id="rId3"/>
    <p:sldId id="261" r:id="rId4"/>
    <p:sldId id="260" r:id="rId5"/>
    <p:sldId id="266" r:id="rId6"/>
    <p:sldId id="268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62" r:id="rId18"/>
    <p:sldId id="264" r:id="rId19"/>
    <p:sldId id="263" r:id="rId20"/>
    <p:sldId id="280" r:id="rId21"/>
    <p:sldId id="281" r:id="rId22"/>
    <p:sldId id="282" r:id="rId23"/>
    <p:sldId id="283" r:id="rId24"/>
    <p:sldId id="284" r:id="rId25"/>
    <p:sldId id="285" r:id="rId26"/>
    <p:sldId id="286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278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43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8535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8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84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9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50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8256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82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78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03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8A87A34-81AB-432B-8DAE-1953F412C126}" type="datetimeFigureOut">
              <a:rPr lang="en-US" smtClean="0"/>
              <a:pPr/>
              <a:t>5/3/2015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610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2097088"/>
            <a:ext cx="9905999" cy="354171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0000" b="1" dirty="0" smtClean="0">
                <a:solidFill>
                  <a:srgbClr val="FF0000"/>
                </a:solidFill>
              </a:rPr>
              <a:t>My toys</a:t>
            </a:r>
            <a:endParaRPr lang="ru-RU" sz="20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5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1" y="206062"/>
            <a:ext cx="11887200" cy="6349284"/>
          </a:xfrm>
        </p:spPr>
        <p:txBody>
          <a:bodyPr>
            <a:normAutofit/>
          </a:bodyPr>
          <a:lstStyle/>
          <a:p>
            <a:pPr algn="ctr"/>
            <a:r>
              <a:rPr lang="en-US" sz="20000" b="1" dirty="0" err="1" smtClean="0"/>
              <a:t>pnki</a:t>
            </a:r>
            <a:endParaRPr lang="en-US" sz="200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199326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3437" y="347729"/>
            <a:ext cx="11595278" cy="6310648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7300" b="1" dirty="0" smtClean="0"/>
              <a:t>Расставь слова в алфавитном порядке</a:t>
            </a:r>
          </a:p>
          <a:p>
            <a:pPr algn="ctr"/>
            <a:r>
              <a:rPr lang="en-US" sz="25300" b="1" dirty="0" smtClean="0">
                <a:solidFill>
                  <a:srgbClr val="002060"/>
                </a:solidFill>
              </a:rPr>
              <a:t>climb, toy, ballerina, pink, shelf, jump</a:t>
            </a:r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131695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1" y="206062"/>
            <a:ext cx="11410121" cy="6349284"/>
          </a:xfrm>
        </p:spPr>
        <p:txBody>
          <a:bodyPr>
            <a:normAutofit/>
          </a:bodyPr>
          <a:lstStyle/>
          <a:p>
            <a:pPr algn="ctr"/>
            <a:r>
              <a:rPr lang="en-US" sz="15000" b="1" dirty="0"/>
              <a:t>o</a:t>
            </a:r>
            <a:r>
              <a:rPr lang="en-US" sz="15000" b="1" dirty="0" smtClean="0"/>
              <a:t>n the table</a:t>
            </a:r>
          </a:p>
          <a:p>
            <a:pPr algn="ctr"/>
            <a:r>
              <a:rPr lang="ru-RU" sz="10000" b="1" dirty="0"/>
              <a:t>в</a:t>
            </a:r>
            <a:r>
              <a:rPr lang="ru-RU" sz="10000" b="1" dirty="0" smtClean="0"/>
              <a:t> столе </a:t>
            </a:r>
          </a:p>
          <a:p>
            <a:pPr algn="ctr"/>
            <a:r>
              <a:rPr lang="ru-RU" sz="10000" b="1" dirty="0"/>
              <a:t>н</a:t>
            </a:r>
            <a:r>
              <a:rPr lang="ru-RU" sz="10000" b="1" dirty="0" smtClean="0"/>
              <a:t>а столе</a:t>
            </a:r>
            <a:endParaRPr lang="en-US" sz="100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429104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/>
          </a:bodyPr>
          <a:lstStyle/>
          <a:p>
            <a:pPr algn="ctr"/>
            <a:r>
              <a:rPr lang="en-US" sz="13000" b="1" dirty="0" smtClean="0"/>
              <a:t>Under the chair</a:t>
            </a:r>
          </a:p>
          <a:p>
            <a:pPr algn="ctr"/>
            <a:r>
              <a:rPr lang="ru-RU" sz="13000" b="1" dirty="0" smtClean="0"/>
              <a:t>На стуле</a:t>
            </a:r>
          </a:p>
          <a:p>
            <a:pPr algn="ctr"/>
            <a:r>
              <a:rPr lang="ru-RU" sz="13000" b="1" dirty="0" smtClean="0"/>
              <a:t>Под стулом</a:t>
            </a:r>
            <a:endParaRPr lang="en-US" sz="130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331934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/>
          </a:bodyPr>
          <a:lstStyle/>
          <a:p>
            <a:pPr algn="ctr"/>
            <a:r>
              <a:rPr lang="en-US" sz="15000" b="1" dirty="0" smtClean="0"/>
              <a:t>In the toy box</a:t>
            </a:r>
          </a:p>
          <a:p>
            <a:pPr algn="ctr"/>
            <a:r>
              <a:rPr lang="ru-RU" sz="8600" b="1" dirty="0" smtClean="0"/>
              <a:t>В коробке с игрушками</a:t>
            </a:r>
          </a:p>
          <a:p>
            <a:pPr algn="ctr"/>
            <a:r>
              <a:rPr lang="ru-RU" sz="8600" b="1" dirty="0" smtClean="0"/>
              <a:t>На коробке с игрушками</a:t>
            </a:r>
            <a:endParaRPr lang="en-US" sz="86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211262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5000" b="1" dirty="0" smtClean="0"/>
              <a:t>On the shelf</a:t>
            </a:r>
          </a:p>
          <a:p>
            <a:pPr algn="ctr"/>
            <a:r>
              <a:rPr lang="ru-RU" sz="15000" b="1" dirty="0" smtClean="0"/>
              <a:t>Под полкой</a:t>
            </a:r>
          </a:p>
          <a:p>
            <a:pPr algn="ctr"/>
            <a:r>
              <a:rPr lang="ru-RU" sz="15000" b="1" dirty="0" smtClean="0"/>
              <a:t>На полке</a:t>
            </a:r>
            <a:endParaRPr lang="en-US" sz="150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35718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 fontScale="92500"/>
          </a:bodyPr>
          <a:lstStyle/>
          <a:p>
            <a:pPr algn="ctr"/>
            <a:r>
              <a:rPr lang="en-US" sz="15000" b="1" dirty="0" smtClean="0"/>
              <a:t>Under the bed</a:t>
            </a:r>
          </a:p>
          <a:p>
            <a:pPr algn="ctr"/>
            <a:r>
              <a:rPr lang="ru-RU" sz="15000" b="1" dirty="0" smtClean="0"/>
              <a:t>Под кроватью</a:t>
            </a:r>
          </a:p>
          <a:p>
            <a:pPr algn="ctr"/>
            <a:r>
              <a:rPr lang="ru-RU" sz="15000" b="1" dirty="0" smtClean="0"/>
              <a:t>На кровати</a:t>
            </a:r>
            <a:endParaRPr lang="en-US" sz="150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170814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398" y="425003"/>
            <a:ext cx="10558014" cy="53661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000" dirty="0" smtClean="0"/>
              <a:t>The ballerina is on the shelf.</a:t>
            </a:r>
            <a:endParaRPr lang="ru-RU" sz="100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4135" y="2832668"/>
            <a:ext cx="4729703" cy="37184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8397" y="2832668"/>
            <a:ext cx="1371718" cy="225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88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398" y="425003"/>
            <a:ext cx="10558014" cy="53661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000" dirty="0" smtClean="0"/>
              <a:t>The teddy bear is under the table</a:t>
            </a:r>
            <a:r>
              <a:rPr lang="en-US" sz="10000" dirty="0" smtClean="0">
                <a:solidFill>
                  <a:schemeClr val="bg1"/>
                </a:solidFill>
              </a:rPr>
              <a:t>.</a:t>
            </a:r>
            <a:endParaRPr lang="ru-RU" sz="100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102" y="3376687"/>
            <a:ext cx="4395597" cy="2676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4653" y="4697704"/>
            <a:ext cx="1654935" cy="165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3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398" y="425003"/>
            <a:ext cx="10558014" cy="53661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0000" dirty="0" smtClean="0"/>
              <a:t>The toy soldier is in the toy </a:t>
            </a:r>
            <a:r>
              <a:rPr lang="en-US" sz="10000" dirty="0" err="1" smtClean="0"/>
              <a:t>box</a:t>
            </a:r>
            <a:r>
              <a:rPr lang="en-US" sz="10000" dirty="0" err="1" smtClean="0">
                <a:solidFill>
                  <a:schemeClr val="bg1"/>
                </a:solidFill>
              </a:rPr>
              <a:t>x</a:t>
            </a:r>
            <a:r>
              <a:rPr lang="en-US" sz="10000" dirty="0" smtClean="0">
                <a:solidFill>
                  <a:schemeClr val="bg1"/>
                </a:solidFill>
              </a:rPr>
              <a:t>.</a:t>
            </a:r>
            <a:endParaRPr lang="ru-RU" sz="10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assets.rockler.com/media/catalog/product/cache/1/image/720x720/9df78eab33525d08d6e5fb8d27136e95/4/0/40733-01-1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2626" y="2464942"/>
            <a:ext cx="4115828" cy="411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25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894" y="1702744"/>
            <a:ext cx="4408931" cy="330669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6849" y="1058906"/>
            <a:ext cx="3447938" cy="45943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6866" y="0"/>
            <a:ext cx="51137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/>
              <a:t>ballerina</a:t>
            </a:r>
            <a:endParaRPr lang="ru-RU" sz="10000" dirty="0"/>
          </a:p>
        </p:txBody>
      </p:sp>
      <p:sp>
        <p:nvSpPr>
          <p:cNvPr id="8" name="TextBox 7"/>
          <p:cNvSpPr txBox="1"/>
          <p:nvPr/>
        </p:nvSpPr>
        <p:spPr>
          <a:xfrm>
            <a:off x="2903754" y="4909203"/>
            <a:ext cx="67872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/>
              <a:t>t</a:t>
            </a:r>
            <a:r>
              <a:rPr lang="en-US" sz="10000" dirty="0" smtClean="0"/>
              <a:t>eddy bear</a:t>
            </a:r>
            <a:endParaRPr lang="ru-RU" sz="10000" dirty="0"/>
          </a:p>
        </p:txBody>
      </p:sp>
      <p:sp>
        <p:nvSpPr>
          <p:cNvPr id="9" name="TextBox 8"/>
          <p:cNvSpPr txBox="1"/>
          <p:nvPr/>
        </p:nvSpPr>
        <p:spPr>
          <a:xfrm>
            <a:off x="6632252" y="0"/>
            <a:ext cx="61175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/>
              <a:t>t</a:t>
            </a:r>
            <a:r>
              <a:rPr lang="en-US" sz="10000" dirty="0" smtClean="0"/>
              <a:t>oy soldier</a:t>
            </a:r>
            <a:endParaRPr lang="ru-RU" sz="10000" dirty="0"/>
          </a:p>
        </p:txBody>
      </p:sp>
      <p:pic>
        <p:nvPicPr>
          <p:cNvPr id="2050" name="Picture 2" descr="http://kinder-baby.ru/categories/igrushki-dlya-devochek/kukly/barbie/kukla-barbi-prima-balerina-mattel-x8810/image_pre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0" y="1631216"/>
            <a:ext cx="231457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24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/>
          </a:bodyPr>
          <a:lstStyle/>
          <a:p>
            <a:pPr algn="ctr"/>
            <a:r>
              <a:rPr lang="en-US" sz="16200" dirty="0" smtClean="0"/>
              <a:t>The ballerina is on the shelf.</a:t>
            </a:r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168918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6200" dirty="0" smtClean="0"/>
              <a:t>The ballerina is under the shelf.</a:t>
            </a:r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300183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6200" dirty="0" smtClean="0"/>
              <a:t>The teddy bear is on the bed.</a:t>
            </a:r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16204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6200" dirty="0" smtClean="0"/>
              <a:t>The teddy bear is under the bed.</a:t>
            </a:r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25786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6200" dirty="0" smtClean="0"/>
              <a:t>The toy soldier is in the box.</a:t>
            </a:r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270585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6200" dirty="0" smtClean="0"/>
              <a:t>The toy soldier is on the box.</a:t>
            </a:r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74641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62"/>
            <a:ext cx="12192001" cy="6349284"/>
          </a:xfrm>
        </p:spPr>
        <p:txBody>
          <a:bodyPr>
            <a:normAutofit/>
          </a:bodyPr>
          <a:lstStyle/>
          <a:p>
            <a:pPr algn="ctr"/>
            <a:r>
              <a:rPr lang="en-US" sz="16200" dirty="0" smtClean="0"/>
              <a:t>Yes, it is.</a:t>
            </a:r>
          </a:p>
          <a:p>
            <a:pPr algn="ctr"/>
            <a:r>
              <a:rPr lang="en-US" sz="16200" dirty="0" smtClean="0"/>
              <a:t>No, it isn’t.</a:t>
            </a:r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261290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clipartpanda.com/table-clip-art-23080-marble-table-desig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72" y="302004"/>
            <a:ext cx="4393998" cy="26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xn--80abgfbb6be5b1h.xn--p1ai/uploads/posts/2014-04/1396568549_polki_0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153" y="3168203"/>
            <a:ext cx="4507633" cy="354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iffys-toybox.com/ekmps/shops/atifashah/images/four-friends-toy-box-159-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684" y="302004"/>
            <a:ext cx="43053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54557" y="1139848"/>
            <a:ext cx="42242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smtClean="0"/>
              <a:t>table</a:t>
            </a:r>
            <a:endParaRPr lang="ru-RU" sz="15000" dirty="0"/>
          </a:p>
        </p:txBody>
      </p:sp>
      <p:sp>
        <p:nvSpPr>
          <p:cNvPr id="12" name="TextBox 11"/>
          <p:cNvSpPr txBox="1"/>
          <p:nvPr/>
        </p:nvSpPr>
        <p:spPr>
          <a:xfrm>
            <a:off x="513008" y="4718028"/>
            <a:ext cx="42242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 smtClean="0"/>
              <a:t>shelf</a:t>
            </a:r>
            <a:endParaRPr lang="ru-RU" sz="15000" dirty="0"/>
          </a:p>
        </p:txBody>
      </p:sp>
      <p:sp>
        <p:nvSpPr>
          <p:cNvPr id="13" name="TextBox 12"/>
          <p:cNvSpPr txBox="1"/>
          <p:nvPr/>
        </p:nvSpPr>
        <p:spPr>
          <a:xfrm>
            <a:off x="8626541" y="2149019"/>
            <a:ext cx="326544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0" dirty="0"/>
              <a:t>t</a:t>
            </a:r>
            <a:r>
              <a:rPr lang="en-US" sz="15000" dirty="0" smtClean="0"/>
              <a:t>oy </a:t>
            </a:r>
          </a:p>
          <a:p>
            <a:r>
              <a:rPr lang="en-US" sz="15000" dirty="0" smtClean="0"/>
              <a:t>box</a:t>
            </a:r>
            <a:endParaRPr lang="ru-RU" sz="15000" dirty="0"/>
          </a:p>
        </p:txBody>
      </p:sp>
    </p:spTree>
    <p:extLst>
      <p:ext uri="{BB962C8B-B14F-4D97-AF65-F5344CB8AC3E}">
        <p14:creationId xmlns:p14="http://schemas.microsoft.com/office/powerpoint/2010/main" val="7869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03" y="548738"/>
            <a:ext cx="3164098" cy="30116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75785" y="3132687"/>
            <a:ext cx="3258355" cy="31014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560" y="585216"/>
            <a:ext cx="3155324" cy="300077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29802" y="141667"/>
            <a:ext cx="24212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 smtClean="0"/>
              <a:t>in</a:t>
            </a:r>
            <a:endParaRPr lang="ru-RU" sz="20000" dirty="0"/>
          </a:p>
        </p:txBody>
      </p:sp>
      <p:sp>
        <p:nvSpPr>
          <p:cNvPr id="8" name="TextBox 7"/>
          <p:cNvSpPr txBox="1"/>
          <p:nvPr/>
        </p:nvSpPr>
        <p:spPr>
          <a:xfrm>
            <a:off x="4391696" y="512038"/>
            <a:ext cx="291333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0" dirty="0"/>
              <a:t>o</a:t>
            </a:r>
            <a:r>
              <a:rPr lang="en-US" sz="20000" dirty="0" smtClean="0"/>
              <a:t>n</a:t>
            </a:r>
            <a:endParaRPr lang="ru-RU" sz="20000" dirty="0"/>
          </a:p>
        </p:txBody>
      </p:sp>
      <p:sp>
        <p:nvSpPr>
          <p:cNvPr id="9" name="TextBox 8"/>
          <p:cNvSpPr txBox="1"/>
          <p:nvPr/>
        </p:nvSpPr>
        <p:spPr>
          <a:xfrm>
            <a:off x="8458895" y="3132687"/>
            <a:ext cx="38330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0" dirty="0" smtClean="0"/>
              <a:t>under</a:t>
            </a:r>
            <a:endParaRPr lang="ru-RU" sz="10000" dirty="0"/>
          </a:p>
        </p:txBody>
      </p:sp>
    </p:spTree>
    <p:extLst>
      <p:ext uri="{BB962C8B-B14F-4D97-AF65-F5344CB8AC3E}">
        <p14:creationId xmlns:p14="http://schemas.microsoft.com/office/powerpoint/2010/main" val="269386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611" y="206062"/>
            <a:ext cx="10728101" cy="6349284"/>
          </a:xfrm>
        </p:spPr>
        <p:txBody>
          <a:bodyPr>
            <a:normAutofit/>
          </a:bodyPr>
          <a:lstStyle/>
          <a:p>
            <a:r>
              <a:rPr lang="en-US" sz="20000" b="1" dirty="0" err="1" smtClean="0"/>
              <a:t>blalrinae</a:t>
            </a:r>
            <a:endParaRPr lang="en-US" sz="200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61693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1" y="206062"/>
            <a:ext cx="11887200" cy="6349284"/>
          </a:xfrm>
        </p:spPr>
        <p:txBody>
          <a:bodyPr>
            <a:normAutofit/>
          </a:bodyPr>
          <a:lstStyle/>
          <a:p>
            <a:pPr algn="ctr"/>
            <a:r>
              <a:rPr lang="en-US" sz="20000" b="1" dirty="0" err="1" smtClean="0"/>
              <a:t>tdeyd</a:t>
            </a:r>
            <a:r>
              <a:rPr lang="en-US" sz="20000" b="1" dirty="0" smtClean="0"/>
              <a:t> </a:t>
            </a:r>
            <a:r>
              <a:rPr lang="en-US" sz="20000" b="1" dirty="0" err="1" smtClean="0"/>
              <a:t>brea</a:t>
            </a:r>
            <a:endParaRPr lang="en-US" sz="200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115398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1" y="206062"/>
            <a:ext cx="11887200" cy="6349284"/>
          </a:xfrm>
        </p:spPr>
        <p:txBody>
          <a:bodyPr>
            <a:normAutofit/>
          </a:bodyPr>
          <a:lstStyle/>
          <a:p>
            <a:pPr algn="ctr"/>
            <a:r>
              <a:rPr lang="en-US" sz="20000" b="1" dirty="0" err="1" smtClean="0"/>
              <a:t>tyo</a:t>
            </a:r>
            <a:r>
              <a:rPr lang="en-US" sz="20000" b="1" dirty="0" smtClean="0"/>
              <a:t> </a:t>
            </a:r>
            <a:r>
              <a:rPr lang="en-US" sz="20000" b="1" dirty="0" err="1" smtClean="0"/>
              <a:t>xbo</a:t>
            </a:r>
            <a:endParaRPr lang="en-US" sz="200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33441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9700" y="1313645"/>
            <a:ext cx="10543505" cy="3219718"/>
          </a:xfrm>
        </p:spPr>
        <p:txBody>
          <a:bodyPr>
            <a:normAutofit/>
          </a:bodyPr>
          <a:lstStyle/>
          <a:p>
            <a:pPr algn="ctr"/>
            <a:r>
              <a:rPr lang="en-US" sz="20000" b="1" dirty="0" err="1" smtClean="0"/>
              <a:t>shfel</a:t>
            </a:r>
            <a:endParaRPr lang="en-US" sz="200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409602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1" y="206062"/>
            <a:ext cx="11887200" cy="6349284"/>
          </a:xfrm>
        </p:spPr>
        <p:txBody>
          <a:bodyPr>
            <a:normAutofit/>
          </a:bodyPr>
          <a:lstStyle/>
          <a:p>
            <a:pPr marL="1225296" lvl="8" indent="0" algn="ctr">
              <a:buNone/>
            </a:pPr>
            <a:r>
              <a:rPr lang="en-US" sz="19200" b="1" dirty="0" err="1" smtClean="0"/>
              <a:t>tyo</a:t>
            </a:r>
            <a:r>
              <a:rPr lang="en-US" sz="19200" b="1" dirty="0" smtClean="0"/>
              <a:t> </a:t>
            </a:r>
            <a:r>
              <a:rPr lang="en-US" sz="19200" b="1" dirty="0" err="1" smtClean="0"/>
              <a:t>sldireo</a:t>
            </a:r>
            <a:endParaRPr lang="en-US" sz="19200" b="1" dirty="0" smtClean="0"/>
          </a:p>
          <a:p>
            <a:endParaRPr lang="ru-RU" sz="20000" dirty="0"/>
          </a:p>
        </p:txBody>
      </p:sp>
    </p:spTree>
    <p:extLst>
      <p:ext uri="{BB962C8B-B14F-4D97-AF65-F5344CB8AC3E}">
        <p14:creationId xmlns:p14="http://schemas.microsoft.com/office/powerpoint/2010/main" val="255121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147</TotalTime>
  <Words>159</Words>
  <Application>Microsoft Office PowerPoint</Application>
  <PresentationFormat>Широкоэкранный</PresentationFormat>
  <Paragraphs>45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Calibri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Чаурова</dc:creator>
  <cp:lastModifiedBy>Анастасия Чаурова</cp:lastModifiedBy>
  <cp:revision>13</cp:revision>
  <dcterms:created xsi:type="dcterms:W3CDTF">2015-04-01T15:04:35Z</dcterms:created>
  <dcterms:modified xsi:type="dcterms:W3CDTF">2015-05-03T15:44:08Z</dcterms:modified>
</cp:coreProperties>
</file>