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3"/>
  </p:notesMasterIdLst>
  <p:sldIdLst>
    <p:sldId id="27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5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340" autoAdjust="0"/>
    <p:restoredTop sz="86379" autoAdjust="0"/>
  </p:normalViewPr>
  <p:slideViewPr>
    <p:cSldViewPr>
      <p:cViewPr varScale="1">
        <p:scale>
          <a:sx n="79" d="100"/>
          <a:sy n="79" d="100"/>
        </p:scale>
        <p:origin x="-210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CD9698-DF6A-4185-A7C2-53295F7EB299}" type="datetimeFigureOut">
              <a:rPr lang="ru-RU" smtClean="0"/>
              <a:t>01.05.2015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E32397-E81B-4D83-93CD-C02F04CB92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05727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21836-EFF4-40BB-B359-0A7F6F63AB7E}" type="datetime1">
              <a:rPr lang="ru-RU" smtClean="0"/>
              <a:t>01.05.2015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CC2A5-17C0-4AAD-AA36-000382A3C3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5000">
        <p:dissolve/>
      </p:transition>
    </mc:Choice>
    <mc:Fallback xmlns="">
      <p:transition spd="slow" advClick="0" advTm="5000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FD071-69B8-4359-9B1B-FFEA392AEC3F}" type="datetime1">
              <a:rPr lang="ru-RU" smtClean="0"/>
              <a:t>01.05.2015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CC2A5-17C0-4AAD-AA36-000382A3C3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5000">
        <p:dissolve/>
      </p:transition>
    </mc:Choice>
    <mc:Fallback xmlns="">
      <p:transition spd="slow" advClick="0" advTm="5000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A6017-411C-400F-998E-C2EE2F343246}" type="datetime1">
              <a:rPr lang="ru-RU" smtClean="0"/>
              <a:t>01.05.2015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CC2A5-17C0-4AAD-AA36-000382A3C36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5000">
        <p:dissolve/>
      </p:transition>
    </mc:Choice>
    <mc:Fallback xmlns="">
      <p:transition spd="slow" advClick="0" advTm="5000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96C58-46B2-4E66-85E9-459F6BC5D177}" type="datetime1">
              <a:rPr lang="ru-RU" smtClean="0"/>
              <a:t>01.05.2015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CC2A5-17C0-4AAD-AA36-000382A3C36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5000">
        <p:dissolve/>
      </p:transition>
    </mc:Choice>
    <mc:Fallback xmlns="">
      <p:transition spd="slow" advClick="0" advTm="5000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D0303-ECBF-40F1-8A05-03369FAC1B02}" type="datetime1">
              <a:rPr lang="ru-RU" smtClean="0"/>
              <a:t>01.05.2015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CC2A5-17C0-4AAD-AA36-000382A3C3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5000">
        <p:dissolve/>
      </p:transition>
    </mc:Choice>
    <mc:Fallback xmlns="">
      <p:transition spd="slow" advClick="0" advTm="5000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A42B3-44DD-431F-833E-C7CD66FBC8CC}" type="datetime1">
              <a:rPr lang="ru-RU" smtClean="0"/>
              <a:t>01.05.2015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CC2A5-17C0-4AAD-AA36-000382A3C36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5000">
        <p:dissolve/>
      </p:transition>
    </mc:Choice>
    <mc:Fallback xmlns="">
      <p:transition spd="slow" advClick="0" advTm="5000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39496-0D23-437C-A62A-0AE143D0F9D4}" type="datetime1">
              <a:rPr lang="ru-RU" smtClean="0"/>
              <a:t>01.05.2015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CC2A5-17C0-4AAD-AA36-000382A3C3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5000">
        <p:dissolve/>
      </p:transition>
    </mc:Choice>
    <mc:Fallback xmlns="">
      <p:transition spd="slow" advClick="0" advTm="5000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5856B-22FC-4638-AB3E-BC633DDB31B9}" type="datetime1">
              <a:rPr lang="ru-RU" smtClean="0"/>
              <a:t>01.05.2015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CC2A5-17C0-4AAD-AA36-000382A3C3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5000">
        <p:dissolve/>
      </p:transition>
    </mc:Choice>
    <mc:Fallback xmlns="">
      <p:transition spd="slow" advClick="0" advTm="5000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9F5F3-869A-4DEE-9AFC-97E8E53296D8}" type="datetime1">
              <a:rPr lang="ru-RU" smtClean="0"/>
              <a:t>01.05.2015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CC2A5-17C0-4AAD-AA36-000382A3C3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5000">
        <p:dissolve/>
      </p:transition>
    </mc:Choice>
    <mc:Fallback xmlns="">
      <p:transition spd="slow" advClick="0" advTm="5000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E60AB-223B-46DF-B064-F64180B84736}" type="datetime1">
              <a:rPr lang="ru-RU" smtClean="0"/>
              <a:t>01.05.2015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CC2A5-17C0-4AAD-AA36-000382A3C36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5000">
        <p:dissolve/>
      </p:transition>
    </mc:Choice>
    <mc:Fallback xmlns="">
      <p:transition spd="slow" advClick="0" advTm="5000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7EEB5-F323-4C77-B472-A5709E2834E8}" type="datetime1">
              <a:rPr lang="ru-RU" smtClean="0"/>
              <a:t>01.05.2015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CC2A5-17C0-4AAD-AA36-000382A3C36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5000">
        <p:dissolve/>
      </p:transition>
    </mc:Choice>
    <mc:Fallback xmlns="">
      <p:transition spd="slow" advClick="0" advTm="5000">
        <p:dissolv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E1A12D54-A4D1-4614-ADCE-2D62B5A1D498}" type="datetime1">
              <a:rPr lang="ru-RU" smtClean="0"/>
              <a:t>01.05.2015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814CC2A5-17C0-4AAD-AA36-000382A3C36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3000" advClick="0" advTm="5000">
        <p:dissolve/>
      </p:transition>
    </mc:Choice>
    <mc:Fallback xmlns="">
      <p:transition spd="slow" advClick="0" advTm="5000">
        <p:dissolv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microsoft.com/office/2007/relationships/media" Target="../media/media2.wav"/><Relationship Id="rId7" Type="http://schemas.microsoft.com/office/2007/relationships/hdphoto" Target="../media/hdphoto1.wdp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png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000" dirty="0" smtClean="0"/>
              <a:t>Презентация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На тему «Витамины нам нужны»</a:t>
            </a:r>
            <a:endParaRPr lang="ru-RU" sz="4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CC2A5-17C0-4AAD-AA36-000382A3C36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3304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5000">
        <p:dissolve/>
      </p:transition>
    </mc:Choice>
    <mc:Fallback xmlns="">
      <p:transition spd="slow" advClick="0" advTm="5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ВИТАМИН С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545492"/>
            <a:ext cx="2219275" cy="20320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Витамин С  есть  в фруктах,</a:t>
            </a:r>
          </a:p>
          <a:p>
            <a:endParaRPr lang="ru-RU" dirty="0"/>
          </a:p>
          <a:p>
            <a:r>
              <a:rPr lang="ru-RU" dirty="0"/>
              <a:t>Он есть и во многих овощах.</a:t>
            </a:r>
          </a:p>
          <a:p>
            <a:endParaRPr lang="ru-RU" dirty="0"/>
          </a:p>
          <a:p>
            <a:r>
              <a:rPr lang="ru-RU" dirty="0"/>
              <a:t>Шиповник, сладкий перец,  черная смородина -</a:t>
            </a:r>
          </a:p>
          <a:p>
            <a:endParaRPr lang="ru-RU" dirty="0"/>
          </a:p>
          <a:p>
            <a:r>
              <a:rPr lang="ru-RU" dirty="0"/>
              <a:t>главные источники,</a:t>
            </a:r>
          </a:p>
          <a:p>
            <a:endParaRPr lang="ru-RU" dirty="0"/>
          </a:p>
          <a:p>
            <a:r>
              <a:rPr lang="ru-RU" dirty="0"/>
              <a:t>А еще облепиха, яблоки и лимончики</a:t>
            </a:r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CC2A5-17C0-4AAD-AA36-000382A3C360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0051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5000">
        <p:dissolve/>
      </p:transition>
    </mc:Choice>
    <mc:Fallback xmlns="">
      <p:transition spd="slow" advClick="0" advTm="5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ВИТАМИН В 12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636912"/>
            <a:ext cx="2723331" cy="25922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ru-RU" dirty="0"/>
              <a:t> Витамин В12 в любую погоду,</a:t>
            </a:r>
          </a:p>
          <a:p>
            <a:endParaRPr lang="ru-RU" dirty="0"/>
          </a:p>
          <a:p>
            <a:r>
              <a:rPr lang="ru-RU" dirty="0"/>
              <a:t>Активизирует обмен жиров, белков и углеводов.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CC2A5-17C0-4AAD-AA36-000382A3C360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026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5000">
        <p:dissolve/>
      </p:transition>
    </mc:Choice>
    <mc:Fallback xmlns="">
      <p:transition spd="slow" advClick="0" advTm="5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ВИТАМИН 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Витамин А нужен для зрения,</a:t>
            </a:r>
          </a:p>
          <a:p>
            <a:endParaRPr lang="ru-RU" dirty="0"/>
          </a:p>
          <a:p>
            <a:r>
              <a:rPr lang="ru-RU" dirty="0"/>
              <a:t>Для нормального организма состояния.</a:t>
            </a:r>
          </a:p>
          <a:p>
            <a:endParaRPr lang="ru-RU" dirty="0"/>
          </a:p>
          <a:p>
            <a:r>
              <a:rPr lang="ru-RU" dirty="0"/>
              <a:t>Много его в рыбе и морепродуктах,</a:t>
            </a:r>
          </a:p>
          <a:p>
            <a:endParaRPr lang="ru-RU" dirty="0"/>
          </a:p>
          <a:p>
            <a:r>
              <a:rPr lang="ru-RU" dirty="0"/>
              <a:t>А также в красных, оранжевых,</a:t>
            </a:r>
          </a:p>
          <a:p>
            <a:endParaRPr lang="ru-RU" dirty="0"/>
          </a:p>
          <a:p>
            <a:r>
              <a:rPr lang="ru-RU" dirty="0"/>
              <a:t>Овощах и фруктах.</a:t>
            </a:r>
          </a:p>
          <a:p>
            <a:endParaRPr lang="ru-RU" dirty="0"/>
          </a:p>
          <a:p>
            <a:r>
              <a:rPr lang="ru-RU" dirty="0"/>
              <a:t>В морковке, тыкве, помидорах,</a:t>
            </a:r>
          </a:p>
          <a:p>
            <a:endParaRPr lang="ru-RU" dirty="0"/>
          </a:p>
          <a:p>
            <a:r>
              <a:rPr lang="ru-RU" dirty="0"/>
              <a:t>Петрушке, перце, абрикосах.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276872"/>
            <a:ext cx="2664296" cy="28803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CC2A5-17C0-4AAD-AA36-000382A3C360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6503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5000">
        <p:dissolve/>
      </p:transition>
    </mc:Choice>
    <mc:Fallback xmlns="">
      <p:transition spd="slow" advClick="0" advTm="5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ВИТАМИН 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/>
              <a:t>Витамин Д:</a:t>
            </a:r>
          </a:p>
          <a:p>
            <a:r>
              <a:rPr lang="ru-RU" dirty="0"/>
              <a:t>Рыбий жир всего полезней!</a:t>
            </a:r>
          </a:p>
          <a:p>
            <a:r>
              <a:rPr lang="ru-RU" dirty="0"/>
              <a:t>Хоть противный — надо пить.</a:t>
            </a:r>
          </a:p>
          <a:p>
            <a:r>
              <a:rPr lang="ru-RU" dirty="0"/>
              <a:t>Он спасает от болезней.</a:t>
            </a:r>
          </a:p>
          <a:p>
            <a:r>
              <a:rPr lang="ru-RU"/>
              <a:t>Без болезней — лучше жить</a:t>
            </a:r>
          </a:p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708920"/>
            <a:ext cx="1946920" cy="251244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CC2A5-17C0-4AAD-AA36-000382A3C360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5298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5000">
        <p:dissolve/>
      </p:transition>
    </mc:Choice>
    <mc:Fallback xmlns="">
      <p:transition spd="slow" advClick="0" advTm="5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ВИТАМИН В6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492896"/>
            <a:ext cx="2601416" cy="28083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Витамин В6 - ценное вещество,</a:t>
            </a:r>
          </a:p>
          <a:p>
            <a:endParaRPr lang="ru-RU" dirty="0"/>
          </a:p>
          <a:p>
            <a:r>
              <a:rPr lang="ru-RU" dirty="0"/>
              <a:t>Хорошо влияет на все процессы оно.</a:t>
            </a:r>
          </a:p>
          <a:p>
            <a:endParaRPr lang="ru-RU" dirty="0"/>
          </a:p>
          <a:p>
            <a:r>
              <a:rPr lang="ru-RU" dirty="0"/>
              <a:t>В крови, печени, нервах происходят изменения,</a:t>
            </a:r>
          </a:p>
          <a:p>
            <a:endParaRPr lang="ru-RU" dirty="0"/>
          </a:p>
          <a:p>
            <a:r>
              <a:rPr lang="ru-RU" dirty="0"/>
              <a:t>Витамин В6  оказывает благотворное влияние.</a:t>
            </a:r>
          </a:p>
          <a:p>
            <a:endParaRPr lang="ru-RU" dirty="0"/>
          </a:p>
          <a:p>
            <a:r>
              <a:rPr lang="ru-RU" dirty="0"/>
              <a:t>Кушайте смородину, фасоль, шпинат,</a:t>
            </a:r>
          </a:p>
          <a:p>
            <a:endParaRPr lang="ru-RU" dirty="0"/>
          </a:p>
          <a:p>
            <a:r>
              <a:rPr lang="ru-RU" dirty="0"/>
              <a:t>.Бананы, мясо, рыбу и яйцо.</a:t>
            </a:r>
          </a:p>
          <a:p>
            <a:endParaRPr lang="ru-RU" dirty="0"/>
          </a:p>
          <a:p>
            <a:r>
              <a:rPr lang="ru-RU" dirty="0"/>
              <a:t>И не будет болеть у вас ничего.</a:t>
            </a:r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CC2A5-17C0-4AAD-AA36-000382A3C360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0029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5000">
        <p:dissolve/>
      </p:transition>
    </mc:Choice>
    <mc:Fallback xmlns="">
      <p:transition spd="slow" advClick="0" advTm="5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ВИТАМИНЫ ВМЕСТЕ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10000"/>
          </a:bodyPr>
          <a:lstStyle/>
          <a:p>
            <a:endParaRPr lang="ru-RU" dirty="0"/>
          </a:p>
          <a:p>
            <a:r>
              <a:rPr lang="ru-RU" dirty="0"/>
              <a:t>Еще витаминов есть много,</a:t>
            </a:r>
          </a:p>
          <a:p>
            <a:endParaRPr lang="ru-RU" dirty="0"/>
          </a:p>
          <a:p>
            <a:r>
              <a:rPr lang="ru-RU" dirty="0"/>
              <a:t>Пополняйте организм ими строго.</a:t>
            </a:r>
          </a:p>
          <a:p>
            <a:endParaRPr lang="ru-RU" dirty="0"/>
          </a:p>
          <a:p>
            <a:r>
              <a:rPr lang="ru-RU" dirty="0"/>
              <a:t>Тогда не будете болеть,</a:t>
            </a:r>
          </a:p>
          <a:p>
            <a:endParaRPr lang="ru-RU" dirty="0"/>
          </a:p>
          <a:p>
            <a:r>
              <a:rPr lang="ru-RU" dirty="0"/>
              <a:t>Будете веселиться и песни петь.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060848"/>
            <a:ext cx="2806452" cy="32403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CC2A5-17C0-4AAD-AA36-000382A3C360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6299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5000">
        <p:dissolve/>
      </p:transition>
    </mc:Choice>
    <mc:Fallback xmlns="">
      <p:transition spd="slow" advClick="0" advTm="5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ВИТАМИН В1</a:t>
            </a:r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492896"/>
            <a:ext cx="2003251" cy="20846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Витамин В1 - тиамин,</a:t>
            </a:r>
          </a:p>
          <a:p>
            <a:endParaRPr lang="ru-RU" dirty="0"/>
          </a:p>
          <a:p>
            <a:r>
              <a:rPr lang="ru-RU" dirty="0"/>
              <a:t>Такой полезный господин.</a:t>
            </a:r>
          </a:p>
          <a:p>
            <a:endParaRPr lang="ru-RU" dirty="0"/>
          </a:p>
          <a:p>
            <a:r>
              <a:rPr lang="ru-RU" dirty="0"/>
              <a:t>Он пищеварительную, нервную системы укрепляет,</a:t>
            </a:r>
          </a:p>
          <a:p>
            <a:endParaRPr lang="ru-RU" dirty="0"/>
          </a:p>
          <a:p>
            <a:r>
              <a:rPr lang="ru-RU" dirty="0"/>
              <a:t>Память отличную сохраняет.</a:t>
            </a:r>
          </a:p>
          <a:p>
            <a:endParaRPr lang="ru-RU" dirty="0"/>
          </a:p>
          <a:p>
            <a:r>
              <a:rPr lang="ru-RU" dirty="0"/>
              <a:t>Много его в гречке, картошке и бобах,</a:t>
            </a:r>
          </a:p>
          <a:p>
            <a:endParaRPr lang="ru-RU" dirty="0"/>
          </a:p>
          <a:p>
            <a:r>
              <a:rPr lang="ru-RU" dirty="0"/>
              <a:t>В грецких орехах, рисе, овощах.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CC2A5-17C0-4AAD-AA36-000382A3C360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9341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5000">
        <p:dissolve/>
      </p:transition>
    </mc:Choice>
    <mc:Fallback xmlns="">
      <p:transition spd="slow" advClick="0" advTm="5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МОРКОВКА НАШ ДРУЖОК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Ешь морковку ты дружок,</a:t>
            </a:r>
          </a:p>
          <a:p>
            <a:r>
              <a:rPr lang="ru-RU" dirty="0" smtClean="0"/>
              <a:t>Будешь видеть как орел.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492896"/>
            <a:ext cx="2323157" cy="27363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CC2A5-17C0-4AAD-AA36-000382A3C360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292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5000">
        <p:dissolve/>
      </p:transition>
    </mc:Choice>
    <mc:Fallback xmlns="">
      <p:transition spd="slow" advClick="0" advTm="5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Витамин Е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132856"/>
            <a:ext cx="3600400" cy="30243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Витамин Е укрепляет наш организм,</a:t>
            </a:r>
          </a:p>
          <a:p>
            <a:endParaRPr lang="ru-RU" dirty="0"/>
          </a:p>
          <a:p>
            <a:r>
              <a:rPr lang="ru-RU" dirty="0"/>
              <a:t>Защищает от болезней и прочих катаклизм.</a:t>
            </a:r>
          </a:p>
          <a:p>
            <a:endParaRPr lang="ru-RU" dirty="0"/>
          </a:p>
          <a:p>
            <a:r>
              <a:rPr lang="ru-RU" dirty="0"/>
              <a:t>Замедляет процессы старения,</a:t>
            </a:r>
          </a:p>
          <a:p>
            <a:endParaRPr lang="ru-RU" dirty="0"/>
          </a:p>
          <a:p>
            <a:r>
              <a:rPr lang="ru-RU" dirty="0"/>
              <a:t>Предупреждает болезней сердца развитие.</a:t>
            </a:r>
          </a:p>
          <a:p>
            <a:endParaRPr lang="ru-RU" dirty="0"/>
          </a:p>
          <a:p>
            <a:r>
              <a:rPr lang="ru-RU" dirty="0"/>
              <a:t>Кушайте мясо, яйца, молоко, орехи,</a:t>
            </a:r>
          </a:p>
          <a:p>
            <a:endParaRPr lang="ru-RU" dirty="0"/>
          </a:p>
          <a:p>
            <a:r>
              <a:rPr lang="ru-RU" dirty="0"/>
              <a:t>Зелень, черешню, бобы и злаки.</a:t>
            </a:r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CC2A5-17C0-4AAD-AA36-000382A3C360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8704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5000">
        <p:dissolve/>
      </p:transition>
    </mc:Choice>
    <mc:Fallback xmlns="">
      <p:transition spd="slow" advClick="0" advTm="5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/>
              <a:t>Витамины и вкусны,</a:t>
            </a:r>
          </a:p>
          <a:p>
            <a:r>
              <a:rPr lang="ru-RU" dirty="0"/>
              <a:t>И полезны, и важны.</a:t>
            </a:r>
          </a:p>
          <a:p>
            <a:r>
              <a:rPr lang="ru-RU" dirty="0"/>
              <a:t>Только помните, друзья</a:t>
            </a:r>
          </a:p>
          <a:p>
            <a:r>
              <a:rPr lang="ru-RU" dirty="0"/>
              <a:t>Их без меры есть нельзя.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636912"/>
            <a:ext cx="3096344" cy="19406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CC2A5-17C0-4AAD-AA36-000382A3C360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4020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5000">
        <p:dissolve/>
      </p:transition>
    </mc:Choice>
    <mc:Fallback xmlns="">
      <p:transition spd="slow" advClick="0" advTm="5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0070C0"/>
                </a:solidFill>
              </a:rPr>
              <a:t>Для чего нам витамины?</a:t>
            </a:r>
            <a:endParaRPr lang="ru-RU" sz="7200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ВИТАМИНЫ НАМ НУЖНЫ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Detskaya_pesenka_Pro_vitaminy_vmusice.net (1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encilSketch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2340768" y="116632"/>
            <a:ext cx="609600" cy="609600"/>
          </a:xfrm>
          <a:prstGeom prst="rect">
            <a:avLst/>
          </a:prstGeom>
        </p:spPr>
      </p:pic>
      <p:pic>
        <p:nvPicPr>
          <p:cNvPr id="5" name="Звук 4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CC2A5-17C0-4AAD-AA36-000382A3C36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75618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Click="0" advTm="5000">
        <p:dissolve/>
      </p:transition>
    </mc:Choice>
    <mc:Fallback>
      <p:transition spd="slow" advClick="0" advTm="500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7293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 isNarration="1"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ВИТАМИНЫ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772816"/>
            <a:ext cx="1905000" cy="14287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Витамины - ценные вещества,</a:t>
            </a:r>
          </a:p>
          <a:p>
            <a:endParaRPr lang="ru-RU" dirty="0"/>
          </a:p>
          <a:p>
            <a:r>
              <a:rPr lang="ru-RU" dirty="0"/>
              <a:t>Без них мы никуда.</a:t>
            </a:r>
          </a:p>
          <a:p>
            <a:endParaRPr lang="ru-RU" dirty="0"/>
          </a:p>
          <a:p>
            <a:r>
              <a:rPr lang="ru-RU" dirty="0"/>
              <a:t>Чтоб здоровым, сильным, крепким быть,</a:t>
            </a:r>
          </a:p>
          <a:p>
            <a:endParaRPr lang="ru-RU" dirty="0"/>
          </a:p>
          <a:p>
            <a:r>
              <a:rPr lang="ru-RU" dirty="0"/>
              <a:t>Нужно с витаминами  дружить.</a:t>
            </a:r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CC2A5-17C0-4AAD-AA36-000382A3C360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9695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5000">
        <p:dissolve/>
      </p:transition>
    </mc:Choice>
    <mc:Fallback xmlns="">
      <p:transition spd="slow" advClick="0" advTm="5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9600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9600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9600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9600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9600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96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КОНЕЦ,А </a:t>
            </a:r>
            <a:r>
              <a:rPr lang="ru-RU" sz="9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</a:t>
            </a:r>
            <a:r>
              <a:rPr lang="ru-RU" sz="9600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 ВИТАМИНЫ </a:t>
            </a:r>
            <a:r>
              <a:rPr lang="ru-RU" sz="9600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МОЛОДЕЦ!!!</a:t>
            </a:r>
            <a:endParaRPr lang="ru-RU" sz="9600" i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CC2A5-17C0-4AAD-AA36-000382A3C360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4410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5000">
        <p:dissolve/>
      </p:transition>
    </mc:Choice>
    <mc:Fallback xmlns="">
      <p:transition spd="slow" advClick="0" advTm="5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ВИТАМИНЫ ВСТАНЬТЕ В РЯД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/>
              <a:t>Никогда не унываю</a:t>
            </a:r>
          </a:p>
          <a:p>
            <a:r>
              <a:rPr lang="ru-RU" dirty="0"/>
              <a:t>И улыбка на лице,</a:t>
            </a:r>
          </a:p>
          <a:p>
            <a:r>
              <a:rPr lang="ru-RU" dirty="0"/>
              <a:t>Потому что принимаю</a:t>
            </a:r>
          </a:p>
          <a:p>
            <a:r>
              <a:rPr lang="ru-RU" dirty="0"/>
              <a:t>Витамины. А В С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3037681"/>
            <a:ext cx="3822700" cy="2730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Detskaya_pesenka_Pro_vitaminy_vmusice.net (1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1548680" y="692696"/>
            <a:ext cx="609600" cy="609600"/>
          </a:xfrm>
          <a:prstGeom prst="rect">
            <a:avLst/>
          </a:prstGeo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CC2A5-17C0-4AAD-AA36-000382A3C36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941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5000">
        <p:dissolve/>
      </p:transition>
    </mc:Choice>
    <mc:Fallback xmlns="">
      <p:transition spd="slow" advClick="0" advTm="500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293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ЭТО Я ВИТАМИН 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78874">
            <a:off x="911653" y="2647659"/>
            <a:ext cx="2735275" cy="213725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 lnSpcReduction="10000"/>
          </a:bodyPr>
          <a:lstStyle/>
          <a:p>
            <a:endParaRPr lang="ru-RU" dirty="0"/>
          </a:p>
          <a:p>
            <a:r>
              <a:rPr lang="ru-RU" dirty="0"/>
              <a:t>Витамин А:</a:t>
            </a:r>
          </a:p>
          <a:p>
            <a:r>
              <a:rPr lang="ru-RU" dirty="0"/>
              <a:t>Помни истину простую — Лучше видит только тот.</a:t>
            </a:r>
          </a:p>
          <a:p>
            <a:r>
              <a:rPr lang="ru-RU" dirty="0"/>
              <a:t>Кто жует морковь сырую</a:t>
            </a:r>
          </a:p>
          <a:p>
            <a:r>
              <a:rPr lang="ru-RU" dirty="0"/>
              <a:t>Или пьёт морковный сок. </a:t>
            </a:r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CC2A5-17C0-4AAD-AA36-000382A3C36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5283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5000">
        <p:dissolve/>
      </p:transition>
    </mc:Choice>
    <mc:Fallback xmlns="">
      <p:transition spd="slow" advClick="0" advTm="5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ВИТАМИН 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/>
              <a:t>Витамин В:</a:t>
            </a:r>
          </a:p>
          <a:p>
            <a:r>
              <a:rPr lang="ru-RU" dirty="0"/>
              <a:t>Очень важно спозаранку</a:t>
            </a:r>
          </a:p>
          <a:p>
            <a:r>
              <a:rPr lang="ru-RU" dirty="0"/>
              <a:t>Есть за завтраком овсянку.</a:t>
            </a:r>
          </a:p>
          <a:p>
            <a:r>
              <a:rPr lang="ru-RU" dirty="0"/>
              <a:t>Черный хлеб полезен нам-</a:t>
            </a:r>
          </a:p>
          <a:p>
            <a:r>
              <a:rPr lang="ru-RU" dirty="0"/>
              <a:t>И не только по утрам.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2708920"/>
            <a:ext cx="2241376" cy="18686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CC2A5-17C0-4AAD-AA36-000382A3C36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126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5000">
        <p:dissolve/>
      </p:transition>
    </mc:Choice>
    <mc:Fallback xmlns="">
      <p:transition spd="slow" advClick="0" advTm="5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ВИТАМИН С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420888"/>
            <a:ext cx="2713856" cy="207682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ru-RU" dirty="0"/>
              <a:t>Витамин С:</a:t>
            </a:r>
          </a:p>
          <a:p>
            <a:r>
              <a:rPr lang="ru-RU" dirty="0"/>
              <a:t>От простуды и ангины</a:t>
            </a:r>
          </a:p>
          <a:p>
            <a:r>
              <a:rPr lang="ru-RU" dirty="0"/>
              <a:t>Помогают апельсины.</a:t>
            </a:r>
          </a:p>
          <a:p>
            <a:r>
              <a:rPr lang="ru-RU" dirty="0"/>
              <a:t>Ну, а лучше есть лимон,</a:t>
            </a:r>
          </a:p>
          <a:p>
            <a:r>
              <a:rPr lang="ru-RU" dirty="0"/>
              <a:t>Хоть и очень кислый он.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CC2A5-17C0-4AAD-AA36-000382A3C36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1891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5000">
        <p:dissolve/>
      </p:transition>
    </mc:Choice>
    <mc:Fallback xmlns="">
      <p:transition spd="slow" advClick="0" advTm="5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ВИТАМИНЫ В2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1628800"/>
            <a:ext cx="4038600" cy="4525963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  <a:p>
            <a:r>
              <a:rPr lang="ru-RU" dirty="0"/>
              <a:t>В витамине В2 нуждаются глаза,</a:t>
            </a:r>
          </a:p>
          <a:p>
            <a:endParaRPr lang="ru-RU" dirty="0"/>
          </a:p>
          <a:p>
            <a:r>
              <a:rPr lang="ru-RU" dirty="0"/>
              <a:t>Печень, кожа, нервная система.</a:t>
            </a:r>
          </a:p>
          <a:p>
            <a:endParaRPr lang="ru-RU" dirty="0"/>
          </a:p>
          <a:p>
            <a:r>
              <a:rPr lang="ru-RU" dirty="0"/>
              <a:t>Он улучшает состояние ногтей, волос,</a:t>
            </a:r>
          </a:p>
          <a:p>
            <a:endParaRPr lang="ru-RU" dirty="0"/>
          </a:p>
          <a:p>
            <a:r>
              <a:rPr lang="ru-RU" dirty="0"/>
              <a:t>Обновляются ткани и идут в рост.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2420888"/>
            <a:ext cx="2385392" cy="1918543"/>
          </a:xfrm>
          <a:ln w="76200">
            <a:solidFill>
              <a:srgbClr val="002060"/>
            </a:solidFill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CC2A5-17C0-4AAD-AA36-000382A3C360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350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5000">
        <p:dissolve/>
      </p:transition>
    </mc:Choice>
    <mc:Fallback xmlns="">
      <p:transition spd="slow" advClick="0" advTm="5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ВИТАМИН В12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348880"/>
            <a:ext cx="2601416" cy="199055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В12 - витамин роста,</a:t>
            </a:r>
          </a:p>
          <a:p>
            <a:endParaRPr lang="ru-RU" dirty="0"/>
          </a:p>
          <a:p>
            <a:r>
              <a:rPr lang="ru-RU" dirty="0"/>
              <a:t>Употребляя его, вырастаешь быстро.</a:t>
            </a:r>
          </a:p>
          <a:p>
            <a:endParaRPr lang="ru-RU" dirty="0"/>
          </a:p>
          <a:p>
            <a:r>
              <a:rPr lang="ru-RU" dirty="0"/>
              <a:t>Он содержится в таких продуктах,</a:t>
            </a:r>
          </a:p>
          <a:p>
            <a:endParaRPr lang="ru-RU" dirty="0"/>
          </a:p>
          <a:p>
            <a:r>
              <a:rPr lang="ru-RU" dirty="0"/>
              <a:t>Мясе, рыбе, сыре, яйцах и морепродуктах.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CC2A5-17C0-4AAD-AA36-000382A3C360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093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5000">
        <p:dissolve/>
      </p:transition>
    </mc:Choice>
    <mc:Fallback xmlns="">
      <p:transition spd="slow" advClick="0" advTm="5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ВИТАМИН 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dirty="0"/>
              <a:t>Витамин Е укрепляет наш организм,</a:t>
            </a:r>
          </a:p>
          <a:p>
            <a:endParaRPr lang="ru-RU" b="1" dirty="0"/>
          </a:p>
          <a:p>
            <a:r>
              <a:rPr lang="ru-RU" b="1" dirty="0"/>
              <a:t>Защищает от болезней и прочих катаклизм.</a:t>
            </a:r>
          </a:p>
          <a:p>
            <a:endParaRPr lang="ru-RU" b="1" dirty="0"/>
          </a:p>
          <a:p>
            <a:r>
              <a:rPr lang="ru-RU" b="1" dirty="0"/>
              <a:t>Замедляет процессы старения,</a:t>
            </a:r>
          </a:p>
          <a:p>
            <a:endParaRPr lang="ru-RU" b="1" dirty="0"/>
          </a:p>
          <a:p>
            <a:r>
              <a:rPr lang="ru-RU" b="1" dirty="0"/>
              <a:t>Предупреждает болезней сердца развитие.</a:t>
            </a:r>
          </a:p>
          <a:p>
            <a:endParaRPr lang="ru-RU" b="1" dirty="0"/>
          </a:p>
          <a:p>
            <a:r>
              <a:rPr lang="ru-RU" b="1" dirty="0"/>
              <a:t>Кушайте мясо, яйца, молоко, орехи,</a:t>
            </a:r>
          </a:p>
          <a:p>
            <a:endParaRPr lang="ru-RU" b="1" dirty="0"/>
          </a:p>
          <a:p>
            <a:r>
              <a:rPr lang="ru-RU" b="1" dirty="0"/>
              <a:t>Зелень, черешню, бобы и злаки.</a:t>
            </a:r>
          </a:p>
          <a:p>
            <a:endParaRPr lang="ru-RU" b="1" dirty="0"/>
          </a:p>
          <a:p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7200" y="3688556"/>
            <a:ext cx="2038350" cy="14287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CC2A5-17C0-4AAD-AA36-000382A3C360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081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5000">
        <p:dissolve/>
      </p:transition>
    </mc:Choice>
    <mc:Fallback xmlns="">
      <p:transition spd="slow" advClick="0" advTm="5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106</TotalTime>
  <Words>565</Words>
  <Application>Microsoft Office PowerPoint</Application>
  <PresentationFormat>Экран (4:3)</PresentationFormat>
  <Paragraphs>175</Paragraphs>
  <Slides>21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Волна</vt:lpstr>
      <vt:lpstr>Презентация</vt:lpstr>
      <vt:lpstr>Для чего нам витамины?</vt:lpstr>
      <vt:lpstr>ВИТАМИНЫ ВСТАНЬТЕ В РЯД</vt:lpstr>
      <vt:lpstr>ЭТО Я ВИТАМИН А</vt:lpstr>
      <vt:lpstr>ВИТАМИН В</vt:lpstr>
      <vt:lpstr>ВИТАМИН С</vt:lpstr>
      <vt:lpstr>ВИТАМИНЫ В2</vt:lpstr>
      <vt:lpstr>ВИТАМИН В12</vt:lpstr>
      <vt:lpstr>ВИТАМИН Е</vt:lpstr>
      <vt:lpstr>ВИТАМИН С</vt:lpstr>
      <vt:lpstr>ВИТАМИН В 12</vt:lpstr>
      <vt:lpstr>ВИТАМИН А</vt:lpstr>
      <vt:lpstr> ВИТАМИН Д</vt:lpstr>
      <vt:lpstr>ВИТАМИН В6</vt:lpstr>
      <vt:lpstr>ВИТАМИНЫ ВМЕСТЕ</vt:lpstr>
      <vt:lpstr>ВИТАМИН В1</vt:lpstr>
      <vt:lpstr>МОРКОВКА НАШ ДРУЖОК</vt:lpstr>
      <vt:lpstr>Витамин Е</vt:lpstr>
      <vt:lpstr>Презентация PowerPoint</vt:lpstr>
      <vt:lpstr>ВИТАМИНЫ</vt:lpstr>
      <vt:lpstr>   КОНЕЦ,А КТО ЕСТ ВИТАМИНЫ МОЛОДЕЦ!!!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Для чего нам витамины?</dc:title>
  <dc:creator>Zarina</dc:creator>
  <cp:lastModifiedBy>Zarina</cp:lastModifiedBy>
  <cp:revision>15</cp:revision>
  <dcterms:created xsi:type="dcterms:W3CDTF">2015-04-30T11:04:25Z</dcterms:created>
  <dcterms:modified xsi:type="dcterms:W3CDTF">2015-05-01T16:54:12Z</dcterms:modified>
</cp:coreProperties>
</file>