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5"/>
  </p:notesMasterIdLst>
  <p:sldIdLst>
    <p:sldId id="256" r:id="rId2"/>
    <p:sldId id="266" r:id="rId3"/>
    <p:sldId id="257" r:id="rId4"/>
    <p:sldId id="258" r:id="rId5"/>
    <p:sldId id="269" r:id="rId6"/>
    <p:sldId id="265" r:id="rId7"/>
    <p:sldId id="259" r:id="rId8"/>
    <p:sldId id="260" r:id="rId9"/>
    <p:sldId id="261" r:id="rId10"/>
    <p:sldId id="262" r:id="rId11"/>
    <p:sldId id="264" r:id="rId12"/>
    <p:sldId id="270" r:id="rId13"/>
    <p:sldId id="272" r:id="rId14"/>
    <p:sldId id="273" r:id="rId15"/>
    <p:sldId id="274" r:id="rId16"/>
    <p:sldId id="275" r:id="rId17"/>
    <p:sldId id="271" r:id="rId18"/>
    <p:sldId id="277" r:id="rId19"/>
    <p:sldId id="278" r:id="rId20"/>
    <p:sldId id="276" r:id="rId21"/>
    <p:sldId id="279" r:id="rId22"/>
    <p:sldId id="280" r:id="rId23"/>
    <p:sldId id="281" r:id="rId24"/>
  </p:sldIdLst>
  <p:sldSz cx="9144000" cy="6858000" type="screen4x3"/>
  <p:notesSz cx="6877050" cy="10001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574" autoAdjust="0"/>
  </p:normalViewPr>
  <p:slideViewPr>
    <p:cSldViewPr>
      <p:cViewPr>
        <p:scale>
          <a:sx n="54" d="100"/>
          <a:sy n="54" d="100"/>
        </p:scale>
        <p:origin x="-1147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Результаты теста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Домик</c:v>
                </c:pt>
                <c:pt idx="1">
                  <c:v>Кошка</c:v>
                </c:pt>
                <c:pt idx="2">
                  <c:v>Цветок</c:v>
                </c:pt>
                <c:pt idx="3">
                  <c:v>Солнце</c:v>
                </c:pt>
                <c:pt idx="4">
                  <c:v>Человек</c:v>
                </c:pt>
                <c:pt idx="5">
                  <c:v>Собака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0.27</c:v>
                </c:pt>
                <c:pt idx="1">
                  <c:v>0.21000000000000019</c:v>
                </c:pt>
                <c:pt idx="2">
                  <c:v>0.18000000000000019</c:v>
                </c:pt>
                <c:pt idx="3">
                  <c:v>0.14000000000000001</c:v>
                </c:pt>
                <c:pt idx="4">
                  <c:v>0.12000000000000002</c:v>
                </c:pt>
                <c:pt idx="5">
                  <c:v>8.0000000000000113E-2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5404" y="0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/>
          <a:lstStyle>
            <a:lvl1pPr algn="r">
              <a:defRPr sz="1300"/>
            </a:lvl1pPr>
          </a:lstStyle>
          <a:p>
            <a:fld id="{DDF3AF02-5F8A-4745-86C3-B21B9B09FD6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42" tIns="48221" rIns="96442" bIns="4822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7705" y="4750594"/>
            <a:ext cx="5501640" cy="4500563"/>
          </a:xfrm>
          <a:prstGeom prst="rect">
            <a:avLst/>
          </a:prstGeom>
        </p:spPr>
        <p:txBody>
          <a:bodyPr vert="horz" lIns="96442" tIns="48221" rIns="96442" bIns="4822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5404" y="9499451"/>
            <a:ext cx="2980055" cy="500063"/>
          </a:xfrm>
          <a:prstGeom prst="rect">
            <a:avLst/>
          </a:prstGeom>
        </p:spPr>
        <p:txBody>
          <a:bodyPr vert="horz" lIns="96442" tIns="48221" rIns="96442" bIns="48221" rtlCol="0" anchor="b"/>
          <a:lstStyle>
            <a:lvl1pPr algn="r">
              <a:defRPr sz="1300"/>
            </a:lvl1pPr>
          </a:lstStyle>
          <a:p>
            <a:fld id="{FBA8FC37-ECC5-43D1-A3BC-DE7A7A8981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8FC37-ECC5-43D1-A3BC-DE7A7A8981C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DF003-8DC9-4324-8723-411773F90C97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0CAEB-AF93-47B7-94E8-26CCA304F3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8352928" cy="4149032"/>
          </a:xfrm>
        </p:spPr>
        <p:txBody>
          <a:bodyPr/>
          <a:lstStyle/>
          <a:p>
            <a:pPr algn="ctr"/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Соприкосновение культур: ненецкий чум и индейский </a:t>
            </a:r>
            <a:r>
              <a:rPr lang="ru-RU" sz="60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типи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сбор и анализ информации;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обобщение разных точек зрения;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тестирование;</a:t>
            </a:r>
          </a:p>
          <a:p>
            <a:pPr>
              <a:buNone/>
            </a:pPr>
            <a:endParaRPr lang="ru-RU" sz="9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Вера\Downloads\с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4002420" cy="3305944"/>
          </a:xfrm>
          <a:prstGeom prst="rect">
            <a:avLst/>
          </a:prstGeom>
          <a:noFill/>
        </p:spPr>
      </p:pic>
      <p:sp>
        <p:nvSpPr>
          <p:cNvPr id="1028" name="AutoShape 4" descr="Какие виды СМИ существуют - Фото 8810/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Вера\Downloads\СССМММИИ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645024"/>
            <a:ext cx="3456384" cy="3050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 исследования -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ненецкий чум и североамериканский </a:t>
            </a:r>
            <a:r>
              <a:rPr lang="ru-RU" sz="40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endParaRPr lang="ru-RU" sz="4000" b="1" i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 двух видов жилищ и выявление общего корня  в истории развития жилищ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sz="4000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ненецкий чум и индейский </a:t>
            </a:r>
            <a:r>
              <a:rPr lang="ru-RU" sz="40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имеют общие корни в своем развитии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4578" name="Picture 2" descr="C:\Users\Вера\Downloads\чум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2952328" cy="3456384"/>
          </a:xfrm>
          <a:prstGeom prst="rect">
            <a:avLst/>
          </a:prstGeom>
          <a:noFill/>
        </p:spPr>
      </p:pic>
      <p:pic>
        <p:nvPicPr>
          <p:cNvPr id="24579" name="Picture 3" descr="C:\Users\Вера\Downloads\дом НАУЧ\типи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852936"/>
            <a:ext cx="3024336" cy="3672408"/>
          </a:xfrm>
          <a:prstGeom prst="rect">
            <a:avLst/>
          </a:prstGeom>
          <a:noFill/>
        </p:spPr>
      </p:pic>
      <p:sp>
        <p:nvSpPr>
          <p:cNvPr id="24581" name="AutoShape 5" descr="http://im0-tub-ru.yandex.net/i?id=161a4dae1b7ef60cb4bc670e220ca7c9&amp;n=2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3" name="AutoShape 7" descr="Новый курс для гитаристов, играющих на гитаре по аккорда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C:\Users\Вера\Downloads\вопросссссс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348880"/>
            <a:ext cx="2448272" cy="358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600000"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Чум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 конический шалаш из жердей,  покрываемый берестой, 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войлоком или оленьими шкурами, форма жилища, распространённая по всей Сибири, от Уральского хребта до берегов Тихого океана еще в древнейшие времена. </a:t>
            </a:r>
            <a:endParaRPr lang="ru-RU" sz="4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u="sng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 традиционное жилище равнинного индейца из шкур бизонов(реже- оленей), имеет форму конуса. Эта постройка защищала индейцев в ту пору, когда они перебрались на этот континент 20 000 лет назад  и расселялись по нему</a:t>
            </a:r>
            <a:endParaRPr lang="ru-RU" sz="4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Чум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48680"/>
            <a:ext cx="33843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420888"/>
            <a:ext cx="35283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 конструкций 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Использованы:</a:t>
            </a:r>
          </a:p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шкуры животных;</a:t>
            </a:r>
          </a:p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шесты для каркаса(6-8 м).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 жилища- очаг, по краям –постели, наверху - дымовое отверстие. Летом  для чума и </a:t>
            </a:r>
            <a:r>
              <a:rPr lang="ru-RU" sz="40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использовались парусиновые или брезентовые покрышки вместо меховых.</a:t>
            </a:r>
          </a:p>
          <a:p>
            <a:endParaRPr lang="ru-RU" sz="4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Вера\Downloads\Сставят чу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488832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ownloads\дом НАУЧ\типии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704856" cy="5289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чум, и </a:t>
            </a:r>
            <a:r>
              <a:rPr lang="ru-RU" sz="54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5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украшались специальным  орнаментом, и каждый узор имел свое значение</a:t>
            </a:r>
          </a:p>
          <a:p>
            <a:pPr>
              <a:buNone/>
            </a:pPr>
            <a:endParaRPr lang="ru-RU" sz="4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Вера\Downloads\хим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636912"/>
            <a:ext cx="5328592" cy="3810744"/>
          </a:xfrm>
          <a:prstGeom prst="rect">
            <a:avLst/>
          </a:prstGeom>
          <a:noFill/>
        </p:spPr>
      </p:pic>
      <p:pic>
        <p:nvPicPr>
          <p:cNvPr id="21506" name="Picture 2" descr="C:\Users\Вера\Downloads\юртаа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48680"/>
            <a:ext cx="460851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Вера\Downloads\узор тип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5715000" cy="4127500"/>
          </a:xfrm>
          <a:prstGeom prst="rect">
            <a:avLst/>
          </a:prstGeom>
          <a:noFill/>
        </p:spPr>
      </p:pic>
      <p:pic>
        <p:nvPicPr>
          <p:cNvPr id="3074" name="Picture 2" descr="C:\Users\Вера\Downloads\чумсузором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276872"/>
            <a:ext cx="4104456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AutoShape 4" descr="НАРОДЫ: Восточные Саяны и его люди"/>
          <p:cNvSpPr>
            <a:spLocks noGrp="1" noChangeAspect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НАРОДЫ: Восточные Саяны и его люд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5460652" cy="331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564904"/>
            <a:ext cx="5616624" cy="4023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</a:t>
            </a: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Кловис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89040"/>
            <a:ext cx="65459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8"/>
            <a:ext cx="525658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Итак, наша гипотеза оказалась верна: ненецкий чум и индейский </a:t>
            </a:r>
            <a:r>
              <a:rPr lang="ru-RU" sz="4800" b="1" i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имеют общие корни в своем историческом развитии. </a:t>
            </a:r>
          </a:p>
          <a:p>
            <a:pPr>
              <a:buNone/>
            </a:pPr>
            <a:endParaRPr lang="ru-RU" sz="4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08920"/>
            <a:ext cx="4176464" cy="347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Вера\Downloads\чум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60648"/>
            <a:ext cx="4507992" cy="338364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6441" y="3244334"/>
            <a:ext cx="9044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smtClean="0"/>
              <a:t>Чум</a:t>
            </a:r>
            <a:endParaRPr lang="ru-RU" sz="32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24328" y="5589240"/>
            <a:ext cx="10230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i="1" dirty="0" err="1" smtClean="0"/>
              <a:t>Типи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564949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темы:</a:t>
            </a:r>
          </a:p>
          <a:p>
            <a:pPr algn="ctr">
              <a:buNone/>
            </a:pP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Дом, жилье всегда обладают невероятным значением в жизни </a:t>
            </a:r>
          </a:p>
          <a:p>
            <a:pPr algn="ctr">
              <a:buNone/>
            </a:pP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сех людей</a:t>
            </a:r>
          </a:p>
          <a:p>
            <a:pPr algn="ctr">
              <a:buNone/>
            </a:pPr>
            <a:endParaRPr lang="ru-RU" sz="4000" b="1" i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Итоги теста 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«Самый популярный рисунок»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Домик-24%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Кошка-21%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Цветок-19%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Солнце-16%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Человек-12%</a:t>
            </a:r>
          </a:p>
          <a:p>
            <a:pPr marL="514350" indent="-514350" algn="ctr">
              <a:buAutoNum type="arabicPeriod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Собака- 8%</a:t>
            </a:r>
          </a:p>
          <a:p>
            <a:pPr marL="514350" indent="-514350">
              <a:buAutoNum type="arabicPeriod"/>
            </a:pP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642918"/>
          <a:ext cx="8229600" cy="5576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6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сравнение двух типов жилья на разных континентах: ненецкий  чум и североамериканский </a:t>
            </a:r>
            <a:r>
              <a:rPr lang="ru-RU" sz="6000" b="1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6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4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найти  </a:t>
            </a:r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изучить  информацию о ненецком чуме и индейском </a:t>
            </a:r>
            <a:r>
              <a:rPr lang="ru-RU" sz="4000" b="1" i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провести сравнительный анализ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двух типов жилищ; </a:t>
            </a:r>
          </a:p>
          <a:p>
            <a:pPr lvl="0"/>
            <a:r>
              <a:rPr lang="ru-RU" sz="4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опытаться выявить общие корни происхождения чумов и </a:t>
            </a:r>
            <a:r>
              <a:rPr lang="ru-RU" sz="40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Базой </a:t>
            </a:r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исследования стали: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интернет-ресурсы;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географические и исторические карты;</a:t>
            </a:r>
          </a:p>
          <a:p>
            <a:r>
              <a:rPr lang="ru-RU" sz="4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энциклопедии, книги, газеты и журналы.</a:t>
            </a:r>
          </a:p>
          <a:p>
            <a:endParaRPr lang="ru-RU" sz="4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2018</TotalTime>
  <Words>250</Words>
  <Application>Microsoft Office PowerPoint</Application>
  <PresentationFormat>Экран (4:3)</PresentationFormat>
  <Paragraphs>48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Соприкосновение культур: ненецкий чум и индейский типи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Культура Кловис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</dc:title>
  <dc:creator>Вера</dc:creator>
  <cp:lastModifiedBy>Вера</cp:lastModifiedBy>
  <cp:revision>108</cp:revision>
  <dcterms:created xsi:type="dcterms:W3CDTF">2015-04-12T06:35:06Z</dcterms:created>
  <dcterms:modified xsi:type="dcterms:W3CDTF">2015-05-04T07:24:50Z</dcterms:modified>
</cp:coreProperties>
</file>