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60" r:id="rId4"/>
    <p:sldId id="261" r:id="rId5"/>
    <p:sldId id="268" r:id="rId6"/>
    <p:sldId id="277" r:id="rId7"/>
    <p:sldId id="262" r:id="rId8"/>
    <p:sldId id="281" r:id="rId9"/>
    <p:sldId id="264" r:id="rId10"/>
    <p:sldId id="263" r:id="rId11"/>
    <p:sldId id="278" r:id="rId12"/>
    <p:sldId id="279" r:id="rId13"/>
    <p:sldId id="280" r:id="rId14"/>
    <p:sldId id="282" r:id="rId15"/>
    <p:sldId id="283" r:id="rId16"/>
    <p:sldId id="286" r:id="rId17"/>
    <p:sldId id="284" r:id="rId18"/>
    <p:sldId id="285" r:id="rId19"/>
    <p:sldId id="287" r:id="rId20"/>
    <p:sldId id="288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0EFF-3D90-434E-8F45-580BCF72049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32C918-627B-41AC-BC6D-278A84A949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trava_uzory_fon_tekstura_1920x1200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9" name="Рисунок 8" descr="0_9fe40_49534741_XL (2).png"/>
            <p:cNvPicPr>
              <a:picLocks noChangeAspect="1"/>
            </p:cNvPicPr>
            <p:nvPr/>
          </p:nvPicPr>
          <p:blipFill>
            <a:blip r:embed="rId3" cstate="print"/>
            <a:srcRect r="27453"/>
            <a:stretch>
              <a:fillRect/>
            </a:stretch>
          </p:blipFill>
          <p:spPr>
            <a:xfrm>
              <a:off x="395536" y="188640"/>
              <a:ext cx="1547664" cy="5443437"/>
            </a:xfrm>
            <a:prstGeom prst="rect">
              <a:avLst/>
            </a:prstGeom>
          </p:spPr>
        </p:pic>
        <p:pic>
          <p:nvPicPr>
            <p:cNvPr id="10" name="Рисунок 9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0"/>
              <a:ext cx="1076422" cy="1052736"/>
            </a:xfrm>
            <a:prstGeom prst="rect">
              <a:avLst/>
            </a:prstGeom>
          </p:spPr>
        </p:pic>
        <p:pic>
          <p:nvPicPr>
            <p:cNvPr id="11" name="Рисунок 10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0800000">
              <a:off x="7956376" y="5720186"/>
              <a:ext cx="1187624" cy="1137814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5400000">
              <a:off x="8079421" y="20971"/>
              <a:ext cx="1085550" cy="1043608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16200000">
              <a:off x="-40568" y="5773824"/>
              <a:ext cx="1124744" cy="1043608"/>
            </a:xfrm>
            <a:prstGeom prst="rect">
              <a:avLst/>
            </a:prstGeom>
          </p:spPr>
        </p:pic>
        <p:pic>
          <p:nvPicPr>
            <p:cNvPr id="14" name="Рисунок 13" descr="112804517_0_6f948_7dda764d_XL.png"/>
            <p:cNvPicPr>
              <a:picLocks noChangeAspect="1"/>
            </p:cNvPicPr>
            <p:nvPr/>
          </p:nvPicPr>
          <p:blipFill>
            <a:blip r:embed="rId5" cstate="print"/>
            <a:srcRect t="20560" b="22503"/>
            <a:stretch>
              <a:fillRect/>
            </a:stretch>
          </p:blipFill>
          <p:spPr>
            <a:xfrm>
              <a:off x="1259632" y="3861048"/>
              <a:ext cx="6657975" cy="2592288"/>
            </a:xfrm>
            <a:prstGeom prst="rect">
              <a:avLst/>
            </a:prstGeom>
          </p:spPr>
        </p:pic>
        <p:pic>
          <p:nvPicPr>
            <p:cNvPr id="15" name="Рисунок 14" descr="0a0fd7944a9ed8462d6bd02d7543ef53.jpg"/>
            <p:cNvPicPr>
              <a:picLocks noChangeAspect="1"/>
            </p:cNvPicPr>
            <p:nvPr/>
          </p:nvPicPr>
          <p:blipFill>
            <a:blip r:embed="rId6" cstate="print"/>
            <a:srcRect l="5901" t="9804" r="7725" b="5411"/>
            <a:stretch>
              <a:fillRect/>
            </a:stretch>
          </p:blipFill>
          <p:spPr>
            <a:xfrm>
              <a:off x="7020272" y="404664"/>
              <a:ext cx="1710190" cy="1368152"/>
            </a:xfrm>
            <a:prstGeom prst="rect">
              <a:avLst/>
            </a:prstGeom>
          </p:spPr>
        </p:pic>
        <p:sp>
          <p:nvSpPr>
            <p:cNvPr id="16" name="Рамка 15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7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7" name="Рамка 16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3" name="Рисунок 12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4" name="Рисунок 13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6" name="Рисунок 15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8" name="Рисунок 17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9" name="Рисунок 18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20" name="Рамка 19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7" name="Рисунок 6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1" name="Рисунок 10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2" name="Рисунок 11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6" name="Рамка 15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6" name="Рисунок 5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7" name="Рисунок 6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8" name="Рисунок 7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0" name="Рисунок 9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2" name="Рисунок 11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4" name="Рисунок 13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5" name="Рамка 14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1" cy="6858000"/>
            <a:chOff x="0" y="0"/>
            <a:chExt cx="9144001" cy="6858000"/>
          </a:xfrm>
        </p:grpSpPr>
        <p:pic>
          <p:nvPicPr>
            <p:cNvPr id="9" name="Рисунок 8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499992" y="3429000"/>
              <a:ext cx="4644008" cy="3429000"/>
            </a:xfrm>
            <a:prstGeom prst="rect">
              <a:avLst/>
            </a:prstGeom>
          </p:spPr>
        </p:pic>
        <p:pic>
          <p:nvPicPr>
            <p:cNvPr id="10" name="Рисунок 9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0" y="3429000"/>
              <a:ext cx="4499993" cy="3429000"/>
            </a:xfrm>
            <a:prstGeom prst="rect">
              <a:avLst/>
            </a:prstGeom>
          </p:spPr>
        </p:pic>
        <p:pic>
          <p:nvPicPr>
            <p:cNvPr id="11" name="Рисунок 10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1" y="0"/>
              <a:ext cx="4652392" cy="3581400"/>
            </a:xfrm>
            <a:prstGeom prst="rect">
              <a:avLst/>
            </a:prstGeom>
          </p:spPr>
        </p:pic>
        <p:pic>
          <p:nvPicPr>
            <p:cNvPr id="12" name="Рисунок 11" descr="i.jpg"/>
            <p:cNvPicPr>
              <a:picLocks noChangeAspect="1"/>
            </p:cNvPicPr>
            <p:nvPr/>
          </p:nvPicPr>
          <p:blipFill>
            <a:blip r:embed="rId2" cstate="print"/>
            <a:srcRect b="4641"/>
            <a:stretch>
              <a:fillRect/>
            </a:stretch>
          </p:blipFill>
          <p:spPr>
            <a:xfrm>
              <a:off x="4283969" y="0"/>
              <a:ext cx="4860032" cy="3429000"/>
            </a:xfrm>
            <a:prstGeom prst="rect">
              <a:avLst/>
            </a:prstGeom>
          </p:spPr>
        </p:pic>
        <p:pic>
          <p:nvPicPr>
            <p:cNvPr id="13" name="Рисунок 12" descr="0_79858_ddeb9364_XL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16200000">
              <a:off x="8463975" y="12671"/>
              <a:ext cx="692696" cy="667353"/>
            </a:xfrm>
            <a:prstGeom prst="rect">
              <a:avLst/>
            </a:prstGeom>
          </p:spPr>
        </p:pic>
        <p:pic>
          <p:nvPicPr>
            <p:cNvPr id="14" name="Рисунок 13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3528" y="620688"/>
              <a:ext cx="856102" cy="587857"/>
            </a:xfrm>
            <a:prstGeom prst="rect">
              <a:avLst/>
            </a:prstGeom>
          </p:spPr>
        </p:pic>
        <p:pic>
          <p:nvPicPr>
            <p:cNvPr id="15" name="Рисунок 14" descr="0_79858_ddeb9364_XL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0800000">
              <a:off x="0" y="0"/>
              <a:ext cx="644259" cy="620688"/>
            </a:xfrm>
            <a:prstGeom prst="rect">
              <a:avLst/>
            </a:prstGeom>
          </p:spPr>
        </p:pic>
        <p:pic>
          <p:nvPicPr>
            <p:cNvPr id="16" name="Рисунок 15" descr="0_79858_ddeb9364_XL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5400000">
              <a:off x="-11354" y="6248666"/>
              <a:ext cx="620688" cy="597980"/>
            </a:xfrm>
            <a:prstGeom prst="rect">
              <a:avLst/>
            </a:prstGeom>
          </p:spPr>
        </p:pic>
        <p:pic>
          <p:nvPicPr>
            <p:cNvPr id="17" name="Рисунок 16" descr="0_79858_ddeb9364_XL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32440" y="6268814"/>
              <a:ext cx="611560" cy="589186"/>
            </a:xfrm>
            <a:prstGeom prst="rect">
              <a:avLst/>
            </a:prstGeom>
          </p:spPr>
        </p:pic>
        <p:sp>
          <p:nvSpPr>
            <p:cNvPr id="18" name="Рамка 17"/>
            <p:cNvSpPr/>
            <p:nvPr/>
          </p:nvSpPr>
          <p:spPr>
            <a:xfrm>
              <a:off x="0" y="0"/>
              <a:ext cx="9144000" cy="6858000"/>
            </a:xfrm>
            <a:prstGeom prst="frame">
              <a:avLst>
                <a:gd name="adj1" fmla="val 1906"/>
              </a:avLst>
            </a:prstGeom>
            <a:blipFill>
              <a:blip r:embed="rId8" cstate="print"/>
              <a:stretch>
                <a:fillRect/>
              </a:stretch>
            </a:blip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Мои герои - земляки</a:t>
            </a:r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58052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Орден Отечественной войны </a:t>
            </a:r>
            <a:r>
              <a:rPr lang="en-US" b="1" dirty="0" smtClean="0">
                <a:solidFill>
                  <a:srgbClr val="0070C0"/>
                </a:solidFill>
              </a:rPr>
              <a:t>II</a:t>
            </a:r>
            <a:r>
              <a:rPr lang="ru-RU" b="1" dirty="0" smtClean="0">
                <a:solidFill>
                  <a:srgbClr val="0070C0"/>
                </a:solidFill>
              </a:rPr>
              <a:t> степени</a:t>
            </a:r>
            <a:endParaRPr lang="ru-RU" dirty="0"/>
          </a:p>
        </p:txBody>
      </p:sp>
      <p:pic>
        <p:nvPicPr>
          <p:cNvPr id="4" name="Содержимое 3" descr="award9_2-s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2143116"/>
            <a:ext cx="4071966" cy="307183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Наградные листы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исунок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1214422"/>
            <a:ext cx="385765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Содержимое 9" descr="Рисунок6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1285860"/>
            <a:ext cx="3643338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Антон  Тихонович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Рисунок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357298"/>
            <a:ext cx="4357718" cy="521497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Служил на 2 Украинском фронте в звании младший лейтенант, в должности начальник разведки 1 дивизиона 153 армейской пушечной артиллерийской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Ясской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Краснозноменной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ордена Кутузова бригады.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Имеет награды: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Орден Красной звезды,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Орден Отечественной войны 1 степени.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500042"/>
            <a:ext cx="5143536" cy="607223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Шляхов Александр Иванович 1920г.р.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находился на центральном фронте  в составе 954 стрелкового полка. Его часть находилась в обороне города Калуга. Был ранен. В боях за город Калугу  представлен к награде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«Орден Красного Знамени».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войны работал корреспондентом районной газеты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«Путь к коммунизму»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Пристенского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Рисунок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14290"/>
            <a:ext cx="4572032" cy="642942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Федор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Ефимович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1924-1991</a:t>
            </a: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гг.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Рисунок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571612"/>
            <a:ext cx="4357718" cy="47863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Награды: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0070C0"/>
                </a:solidFill>
              </a:rPr>
              <a:t>Орден Отечественной войны </a:t>
            </a:r>
            <a:r>
              <a:rPr lang="en-US" b="1" dirty="0" smtClean="0">
                <a:solidFill>
                  <a:srgbClr val="0070C0"/>
                </a:solidFill>
              </a:rPr>
              <a:t>II</a:t>
            </a:r>
            <a:r>
              <a:rPr lang="ru-RU" b="1" dirty="0" smtClean="0">
                <a:solidFill>
                  <a:srgbClr val="0070C0"/>
                </a:solidFill>
              </a:rPr>
              <a:t> степени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award9_2-s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3143248"/>
            <a:ext cx="2081215" cy="206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Вялых Анатолий Иванович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1917-1995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Рисунок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428736"/>
            <a:ext cx="4714908" cy="500065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Губин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Николай Григорьевич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429132"/>
            <a:ext cx="2428892" cy="2000254"/>
          </a:xfrm>
          <a:prstGeom prst="rect">
            <a:avLst/>
          </a:prstGeom>
          <a:noFill/>
        </p:spPr>
      </p:pic>
      <p:pic>
        <p:nvPicPr>
          <p:cNvPr id="8" name="Содержимое 7" descr="Рисунок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3108" y="1357298"/>
            <a:ext cx="4071966" cy="492922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Орден Отечественной войны II степени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award9_2-sm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576512"/>
            <a:ext cx="3071833" cy="228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Бородина Анастасия- 7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Медаль «За отвагу»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Орден Славы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III 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степени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Содержимое 3" descr="award14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357430"/>
            <a:ext cx="2643206" cy="3357586"/>
          </a:xfrm>
          <a:prstGeom prst="rect">
            <a:avLst/>
          </a:prstGeom>
        </p:spPr>
      </p:pic>
      <p:pic>
        <p:nvPicPr>
          <p:cNvPr id="7" name="Содержимое 3" descr="award11_3-s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2500306"/>
            <a:ext cx="2357453" cy="33575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28596" y="1214422"/>
            <a:ext cx="4038600" cy="488315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Орден Славы </a:t>
            </a:r>
            <a:r>
              <a:rPr lang="en-US" b="1" dirty="0" smtClean="0">
                <a:solidFill>
                  <a:srgbClr val="0070C0"/>
                </a:solidFill>
              </a:rPr>
              <a:t>I</a:t>
            </a:r>
            <a:r>
              <a:rPr lang="ru-RU" b="1" dirty="0" smtClean="0">
                <a:solidFill>
                  <a:srgbClr val="0070C0"/>
                </a:solidFill>
              </a:rPr>
              <a:t> степени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Орден Славы </a:t>
            </a:r>
            <a:r>
              <a:rPr lang="en-US" b="1" dirty="0" smtClean="0">
                <a:solidFill>
                  <a:srgbClr val="0070C0"/>
                </a:solidFill>
              </a:rPr>
              <a:t>II </a:t>
            </a:r>
            <a:r>
              <a:rPr lang="ru-RU" b="1" dirty="0" smtClean="0">
                <a:solidFill>
                  <a:srgbClr val="0070C0"/>
                </a:solidFill>
              </a:rPr>
              <a:t>степени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pic>
        <p:nvPicPr>
          <p:cNvPr id="10" name="Содержимое 3" descr="award11_2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643182"/>
            <a:ext cx="2857519" cy="3357585"/>
          </a:xfrm>
          <a:prstGeom prst="rect">
            <a:avLst/>
          </a:prstGeom>
        </p:spPr>
      </p:pic>
      <p:pic>
        <p:nvPicPr>
          <p:cNvPr id="11" name="Содержимое 3" descr="award11_2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643182"/>
            <a:ext cx="2857519" cy="335758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Орден Отечественной войны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степени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award9-s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143116"/>
            <a:ext cx="3071834" cy="285752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Наградные листы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Рисунок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1214422"/>
            <a:ext cx="3643338" cy="5286412"/>
          </a:xfrm>
        </p:spPr>
      </p:pic>
      <p:pic>
        <p:nvPicPr>
          <p:cNvPr id="10" name="Содержимое 9" descr="Рисунок3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285860"/>
            <a:ext cx="3795158" cy="521497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Алексей Устинович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Documents and Settings\Администратор\Рабочий стол\Гвоздики\66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572008"/>
            <a:ext cx="2786082" cy="2071702"/>
          </a:xfrm>
          <a:prstGeom prst="rect">
            <a:avLst/>
          </a:prstGeom>
          <a:noFill/>
        </p:spPr>
      </p:pic>
      <p:pic>
        <p:nvPicPr>
          <p:cNvPr id="7" name="Содержимое 6" descr="Рисунок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1214422"/>
            <a:ext cx="4429156" cy="521497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Воевал с 1943 года по 1945 год на Белорусском  фронте.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звании старший сержант.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августе 1944 года  в боях под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Волковышки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телефонист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Катунин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Алексей Устинович устранил 13 порывов телефонной линии под сильным артиллерийским огнем противника, обеспечил работу связи, в результате чего батарея уничтожила 4 танка, подавила огонь 3-х танков, два из которых были подбиты,  за это он был награжден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 Медалью за отвагу».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Имеет  и другие награды: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Орден  Отечественной войны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степени, Медаль  «За взятие Берлина»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1945 по 1951 год служил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Брандер-Бурге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НАГРАДЫ: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b="1" dirty="0" err="1" smtClean="0">
                <a:solidFill>
                  <a:srgbClr val="0070C0"/>
                </a:solidFill>
              </a:rPr>
              <a:t>Медаль</a:t>
            </a:r>
            <a:r>
              <a:rPr lang="en-US" b="1" dirty="0" smtClean="0">
                <a:solidFill>
                  <a:srgbClr val="0070C0"/>
                </a:solidFill>
              </a:rPr>
              <a:t> «</a:t>
            </a:r>
            <a:r>
              <a:rPr lang="en-US" b="1" dirty="0" err="1" smtClean="0">
                <a:solidFill>
                  <a:srgbClr val="0070C0"/>
                </a:solidFill>
              </a:rPr>
              <a:t>За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отвагу</a:t>
            </a:r>
            <a:r>
              <a:rPr lang="en-US" b="1" dirty="0" smtClean="0">
                <a:solidFill>
                  <a:srgbClr val="0070C0"/>
                </a:solidFill>
              </a:rPr>
              <a:t>»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Медаль «За взятие Берлина»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3" descr="award35-s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643182"/>
            <a:ext cx="2357454" cy="3000396"/>
          </a:xfrm>
          <a:prstGeom prst="rect">
            <a:avLst/>
          </a:prstGeom>
        </p:spPr>
      </p:pic>
      <p:pic>
        <p:nvPicPr>
          <p:cNvPr id="8" name="Содержимое 3" descr="award14-s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2428868"/>
            <a:ext cx="2143140" cy="30003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270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Мои герои - земляки </vt:lpstr>
      <vt:lpstr>Губин Николай Григорьевич</vt:lpstr>
      <vt:lpstr>НАГРАДЫ:</vt:lpstr>
      <vt:lpstr>Слайд 4</vt:lpstr>
      <vt:lpstr>Орден Отечественной войны I степени</vt:lpstr>
      <vt:lpstr>Наградные листы</vt:lpstr>
      <vt:lpstr> Катунин Алексей Устинович</vt:lpstr>
      <vt:lpstr>Слайд 8</vt:lpstr>
      <vt:lpstr>НАГРАДЫ:</vt:lpstr>
      <vt:lpstr>Орден Отечественной войны II степени</vt:lpstr>
      <vt:lpstr>Наградные листы</vt:lpstr>
      <vt:lpstr>Катунин Антон  Тихонович</vt:lpstr>
      <vt:lpstr>Слайд 13</vt:lpstr>
      <vt:lpstr>Слайд 14</vt:lpstr>
      <vt:lpstr> Шляхов Александр Иванович 1920г.р. </vt:lpstr>
      <vt:lpstr>Слайд 16</vt:lpstr>
      <vt:lpstr>  Катунин Федор Ефимович  1924-1991 гг. </vt:lpstr>
      <vt:lpstr>Слайд 18</vt:lpstr>
      <vt:lpstr>Вялых Анатолий Иванович  1917-1995</vt:lpstr>
      <vt:lpstr>Награды:</vt:lpstr>
      <vt:lpstr>Слайд 21</vt:lpstr>
    </vt:vector>
  </TitlesOfParts>
  <Company>МБДОУ д/скв № 8 "Теремок"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"Зеленый"</dc:title>
  <dc:subject>День Победы</dc:subject>
  <dc:creator>Алейник Н.В.</dc:creator>
  <cp:lastModifiedBy>кабинет2</cp:lastModifiedBy>
  <cp:revision>28</cp:revision>
  <dcterms:created xsi:type="dcterms:W3CDTF">2015-01-29T08:06:15Z</dcterms:created>
  <dcterms:modified xsi:type="dcterms:W3CDTF">2015-05-04T08:39:26Z</dcterms:modified>
  <cp:category>презентация к празднику</cp:category>
</cp:coreProperties>
</file>