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70" r:id="rId8"/>
    <p:sldId id="273" r:id="rId9"/>
    <p:sldId id="274" r:id="rId10"/>
    <p:sldId id="277" r:id="rId11"/>
    <p:sldId id="278" r:id="rId12"/>
    <p:sldId id="279" r:id="rId13"/>
    <p:sldId id="280" r:id="rId14"/>
    <p:sldId id="281" r:id="rId15"/>
    <p:sldId id="28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6274-7847-412D-A490-0687936C1E50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4B9187A2-F4A2-4BEC-8095-E10822F7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854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6274-7847-412D-A490-0687936C1E50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4B9187A2-F4A2-4BEC-8095-E10822F7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341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6274-7847-412D-A490-0687936C1E50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4B9187A2-F4A2-4BEC-8095-E10822F7F75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139118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6274-7847-412D-A490-0687936C1E50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B9187A2-F4A2-4BEC-8095-E10822F7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226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6274-7847-412D-A490-0687936C1E50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B9187A2-F4A2-4BEC-8095-E10822F7F75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73089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6274-7847-412D-A490-0687936C1E50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B9187A2-F4A2-4BEC-8095-E10822F7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5286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6274-7847-412D-A490-0687936C1E50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187A2-F4A2-4BEC-8095-E10822F7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9757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6274-7847-412D-A490-0687936C1E50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187A2-F4A2-4BEC-8095-E10822F7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006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6274-7847-412D-A490-0687936C1E50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187A2-F4A2-4BEC-8095-E10822F7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034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6274-7847-412D-A490-0687936C1E50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4B9187A2-F4A2-4BEC-8095-E10822F7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340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6274-7847-412D-A490-0687936C1E50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4B9187A2-F4A2-4BEC-8095-E10822F7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637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6274-7847-412D-A490-0687936C1E50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4B9187A2-F4A2-4BEC-8095-E10822F7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6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6274-7847-412D-A490-0687936C1E50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187A2-F4A2-4BEC-8095-E10822F7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167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6274-7847-412D-A490-0687936C1E50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187A2-F4A2-4BEC-8095-E10822F7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703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6274-7847-412D-A490-0687936C1E50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187A2-F4A2-4BEC-8095-E10822F7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375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6274-7847-412D-A490-0687936C1E50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B9187A2-F4A2-4BEC-8095-E10822F7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538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E6274-7847-412D-A490-0687936C1E50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B9187A2-F4A2-4BEC-8095-E10822F7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154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6523" y="393392"/>
            <a:ext cx="7772400" cy="410278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Творческо- познавательный проект </a:t>
            </a:r>
            <a:r>
              <a:rPr lang="en-US" sz="3600" b="1" dirty="0" smtClean="0"/>
              <a:t>“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Сказочный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И.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Чуковского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2-я младшая группа 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часть 2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9184" y="5105400"/>
            <a:ext cx="7344816" cy="1752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Разработала</a:t>
            </a:r>
            <a:r>
              <a:rPr lang="ru-RU" b="1" dirty="0">
                <a:solidFill>
                  <a:schemeClr val="tx1"/>
                </a:solidFill>
              </a:rPr>
              <a:t>: </a:t>
            </a:r>
            <a:r>
              <a:rPr lang="ru-RU" b="1" dirty="0" smtClean="0">
                <a:solidFill>
                  <a:schemeClr val="tx1"/>
                </a:solidFill>
              </a:rPr>
              <a:t>воспитатель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группы </a:t>
            </a:r>
            <a:r>
              <a:rPr lang="ru-RU" b="1" dirty="0">
                <a:solidFill>
                  <a:schemeClr val="tx1"/>
                </a:solidFill>
              </a:rPr>
              <a:t>№ 2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</a:rPr>
              <a:t>Фролова И. В.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393392"/>
            <a:ext cx="7630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Северное Окружное Управление Образования Департамента образования г. Москвы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                     ГБОУ Детский сад 1553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621813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Москва 2014 г.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2759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Коллективная работа </a:t>
            </a:r>
            <a:br>
              <a:rPr lang="ru-RU" dirty="0" smtClean="0"/>
            </a:br>
            <a:r>
              <a:rPr lang="ru-RU" dirty="0" smtClean="0"/>
              <a:t>( по мотивам сказки «</a:t>
            </a:r>
            <a:r>
              <a:rPr lang="ru-RU" dirty="0" err="1" smtClean="0"/>
              <a:t>Мойдодыр</a:t>
            </a:r>
            <a:r>
              <a:rPr lang="ru-RU" dirty="0" smtClean="0"/>
              <a:t>»)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204864"/>
            <a:ext cx="5756172" cy="4316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3471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Взаимодействие с родителями.</a:t>
            </a:r>
            <a:br>
              <a:rPr lang="ru-RU" u="sng" dirty="0" smtClean="0"/>
            </a:br>
            <a:r>
              <a:rPr lang="ru-RU" dirty="0" smtClean="0"/>
              <a:t>Организация выставки</a:t>
            </a:r>
            <a:br>
              <a:rPr lang="ru-RU" dirty="0" smtClean="0"/>
            </a:br>
            <a:r>
              <a:rPr lang="ru-RU" dirty="0" smtClean="0"/>
              <a:t> «Сказочный мир К.И. Чуковского»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573016"/>
            <a:ext cx="3649239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9958" y="3933056"/>
            <a:ext cx="3595573" cy="2696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629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94421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Викторина</a:t>
            </a:r>
            <a:br>
              <a:rPr lang="ru-RU" sz="4000" dirty="0" smtClean="0"/>
            </a:br>
            <a:r>
              <a:rPr lang="ru-RU" sz="4000" dirty="0" smtClean="0"/>
              <a:t> «Путешествие в волшебный мир </a:t>
            </a:r>
            <a:br>
              <a:rPr lang="ru-RU" sz="4000" dirty="0" smtClean="0"/>
            </a:br>
            <a:r>
              <a:rPr lang="ru-RU" sz="4000" dirty="0" smtClean="0"/>
              <a:t>сказок К.И. Чуковского»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127" y="2111396"/>
            <a:ext cx="2779395" cy="208407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704" y="4221088"/>
            <a:ext cx="2779395" cy="20840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149080"/>
            <a:ext cx="2779395" cy="2084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62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Проведенный </a:t>
            </a:r>
            <a:r>
              <a:rPr lang="ru-RU" dirty="0"/>
              <a:t>проект позволил подтвердить правомерность подходов к процессу речевого развития младших дошкольников посредством сказки, что является одной из насущных проблем современной педагогики.</a:t>
            </a:r>
          </a:p>
          <a:p>
            <a:pPr marL="0" indent="0">
              <a:buNone/>
            </a:pPr>
            <a:r>
              <a:rPr lang="ru-RU" dirty="0"/>
              <a:t>В данном проекте нашло подтверждение то, что совокупность различных методов и приемов, предметная среда, общение являются внутренними движущими силами речевого и умственного развития младших дошкольников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355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9963" y="2420888"/>
            <a:ext cx="8229600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У детей повысился уровень знаний о сказках, умение узнавать сказки, определять ее героев и отношения между ними; понимание детьми сказки; способность понимать связь между событиями и строить умозаключения; повысилась речевая активность. Использование сказки способствовало совершенствованию звуковой стороны речи в сфере произношения, восприятия и выразительности; творческому развитию детей, эмоциональной отзывчивости; расширению словарного запаса.</a:t>
            </a:r>
            <a:r>
              <a:rPr lang="ru-RU" b="1" dirty="0" smtClean="0"/>
              <a:t>              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895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chemeClr val="accent3">
                <a:lumMod val="40000"/>
                <a:lumOff val="60000"/>
              </a:schemeClr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836712"/>
            <a:ext cx="8229600" cy="1143000"/>
          </a:xfrm>
          <a:noFill/>
          <a:ln cap="rnd"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/>
              <a:t>Спасибо за внимание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2348880"/>
            <a:ext cx="3240360" cy="428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40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Корней Иванович Чуковский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178" y="2133600"/>
            <a:ext cx="2689144" cy="3778250"/>
          </a:xfrm>
        </p:spPr>
      </p:pic>
    </p:spTree>
    <p:extLst>
      <p:ext uri="{BB962C8B-B14F-4D97-AF65-F5344CB8AC3E}">
        <p14:creationId xmlns:p14="http://schemas.microsoft.com/office/powerpoint/2010/main" val="182331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Акция «Подари книгу</a:t>
            </a:r>
            <a:br>
              <a:rPr lang="ru-RU" dirty="0" smtClean="0"/>
            </a:br>
            <a:r>
              <a:rPr lang="ru-RU" dirty="0" smtClean="0"/>
              <a:t> К.И. Чуковского группе»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88503">
            <a:off x="395536" y="1916832"/>
            <a:ext cx="2084070" cy="27793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212976"/>
            <a:ext cx="2084070" cy="27793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0765">
            <a:off x="5940152" y="2276872"/>
            <a:ext cx="2084070" cy="27793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111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Выставка </a:t>
            </a:r>
            <a:r>
              <a:rPr lang="ru-RU" dirty="0" smtClean="0"/>
              <a:t>книг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700808"/>
            <a:ext cx="3236198" cy="4315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2503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Беседа «Творчество К.И. Чуковского»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348880"/>
            <a:ext cx="5761956" cy="43204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971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8229600" cy="1426170"/>
          </a:xfrm>
        </p:spPr>
        <p:txBody>
          <a:bodyPr>
            <a:normAutofit/>
          </a:bodyPr>
          <a:lstStyle/>
          <a:p>
            <a:r>
              <a:rPr lang="ru-RU" dirty="0"/>
              <a:t>Знакомство детей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 </a:t>
            </a:r>
            <a:r>
              <a:rPr lang="ru-RU" dirty="0"/>
              <a:t>книгами К.И. </a:t>
            </a:r>
            <a:r>
              <a:rPr lang="ru-RU" dirty="0" smtClean="0"/>
              <a:t>Чуковского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988840"/>
            <a:ext cx="2755669" cy="3674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011422"/>
            <a:ext cx="3536332" cy="26516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9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0696" y="293446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dirty="0"/>
              <a:t>Игровая </a:t>
            </a:r>
            <a:r>
              <a:rPr lang="ru-RU" dirty="0" smtClean="0"/>
              <a:t>деятельность.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Подвижная игра «Из какой сказки предмет</a:t>
            </a:r>
            <a:r>
              <a:rPr lang="ru-RU" dirty="0" smtClean="0"/>
              <a:t>?»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140968"/>
            <a:ext cx="4032448" cy="3164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140968"/>
            <a:ext cx="4219884" cy="3164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01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312894"/>
            <a:ext cx="8229600" cy="1858218"/>
          </a:xfrm>
        </p:spPr>
        <p:txBody>
          <a:bodyPr>
            <a:normAutofit/>
          </a:bodyPr>
          <a:lstStyle/>
          <a:p>
            <a:r>
              <a:rPr lang="ru-RU" u="sng" dirty="0"/>
              <a:t>Игровая </a:t>
            </a:r>
            <a:r>
              <a:rPr lang="ru-RU" u="sng" dirty="0" smtClean="0"/>
              <a:t>деятельность.</a:t>
            </a:r>
            <a:r>
              <a:rPr lang="ru-RU" u="sng" dirty="0"/>
              <a:t/>
            </a:r>
            <a:br>
              <a:rPr lang="ru-RU" u="sng" dirty="0"/>
            </a:br>
            <a:r>
              <a:rPr lang="ru-RU" dirty="0"/>
              <a:t>Игра «Угадай, к какой сказке иллюстрация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429261"/>
            <a:ext cx="4896544" cy="35920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196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u="sng" dirty="0"/>
              <a:t>Продуктивная </a:t>
            </a:r>
            <a:r>
              <a:rPr lang="ru-RU" u="sng" dirty="0" smtClean="0"/>
              <a:t>деятельность.</a:t>
            </a:r>
            <a:r>
              <a:rPr lang="ru-RU" u="sng" dirty="0"/>
              <a:t/>
            </a:r>
            <a:br>
              <a:rPr lang="ru-RU" u="sng" dirty="0"/>
            </a:br>
            <a:r>
              <a:rPr lang="ru-RU" dirty="0"/>
              <a:t>Лепка «Посуда»  (по мотивам сказки «</a:t>
            </a:r>
            <a:r>
              <a:rPr lang="ru-RU" dirty="0" err="1"/>
              <a:t>Федорино</a:t>
            </a:r>
            <a:r>
              <a:rPr lang="ru-RU" dirty="0"/>
              <a:t> горе</a:t>
            </a:r>
            <a:r>
              <a:rPr lang="ru-RU" dirty="0" smtClean="0"/>
              <a:t>»)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420888"/>
            <a:ext cx="4536504" cy="340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2781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183</TotalTime>
  <Words>189</Words>
  <Application>Microsoft Office PowerPoint</Application>
  <PresentationFormat>Экран (4:3)</PresentationFormat>
  <Paragraphs>22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Century Gothic</vt:lpstr>
      <vt:lpstr>Wingdings 3</vt:lpstr>
      <vt:lpstr>Легкий дым</vt:lpstr>
      <vt:lpstr>Творческо- познавательный проект “Сказочный мир  К. И. Чуковского”  2-я младшая группа  часть 2</vt:lpstr>
      <vt:lpstr>Корней Иванович Чуковский</vt:lpstr>
      <vt:lpstr>Акция «Подари книгу  К.И. Чуковского группе» </vt:lpstr>
      <vt:lpstr>Выставка книг</vt:lpstr>
      <vt:lpstr>Беседа «Творчество К.И. Чуковского» </vt:lpstr>
      <vt:lpstr>Знакомство детей  с книгами К.И. Чуковского</vt:lpstr>
      <vt:lpstr>Игровая деятельность. Подвижная игра «Из какой сказки предмет?»</vt:lpstr>
      <vt:lpstr>Игровая деятельность. Игра «Угадай, к какой сказке иллюстрация»</vt:lpstr>
      <vt:lpstr>Продуктивная деятельность. Лепка «Посуда»  (по мотивам сказки «Федорино горе»)</vt:lpstr>
      <vt:lpstr>Коллективная работа  ( по мотивам сказки «Мойдодыр»)</vt:lpstr>
      <vt:lpstr>Взаимодействие с родителями. Организация выставки  «Сказочный мир К.И. Чуковского»</vt:lpstr>
      <vt:lpstr>Викторина  «Путешествие в волшебный мир  сказок К.И. Чуковского»</vt:lpstr>
      <vt:lpstr>Результаты</vt:lpstr>
      <vt:lpstr>Презентация PowerPoint</vt:lpstr>
      <vt:lpstr>Спасибо за внимание </vt:lpstr>
    </vt:vector>
  </TitlesOfParts>
  <Company>1678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Творческо- познавательный проект  Сказочный мир К. И. Чуковского</dc:title>
  <dc:creator>Туркин</dc:creator>
  <cp:lastModifiedBy>Елизавета Печковская</cp:lastModifiedBy>
  <cp:revision>31</cp:revision>
  <dcterms:created xsi:type="dcterms:W3CDTF">2014-04-27T14:12:43Z</dcterms:created>
  <dcterms:modified xsi:type="dcterms:W3CDTF">2015-05-04T18:11:19Z</dcterms:modified>
</cp:coreProperties>
</file>