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94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1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68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7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99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7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65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82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54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0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060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8266B-1E61-42E1-BAC9-E6EEFFA7DE9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99743-7951-4E79-90A8-14648EBDF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08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434"/>
          </a:xfrm>
          <a:prstGeom prst="rect">
            <a:avLst/>
          </a:prstGeom>
        </p:spPr>
      </p:pic>
      <p:pic>
        <p:nvPicPr>
          <p:cNvPr id="7" name="Рисунок 6" descr="http://cs540101.vk.me/c540103/v540103826/303ea/XTypjdzyXoQ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50" y="231877"/>
            <a:ext cx="6323055" cy="64136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79443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540101.vk.me/c540103/v540103826/303f1/jgdP5Viwg4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78" y="156274"/>
            <a:ext cx="6632619" cy="65167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9304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4"/>
            <a:ext cx="12192000" cy="6848476"/>
          </a:xfrm>
          <a:prstGeom prst="rect">
            <a:avLst/>
          </a:prstGeom>
        </p:spPr>
      </p:pic>
      <p:pic>
        <p:nvPicPr>
          <p:cNvPr id="3" name="Рисунок 2" descr="http://cs540101.vk.me/c540103/v540103826/303f8/hzLCA2ppX8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824" y="289774"/>
            <a:ext cx="6362163" cy="64009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79847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540101.vk.me/c540103/v540103826/303ff/oeXZg48EuK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47" y="255143"/>
            <a:ext cx="6627053" cy="65038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08753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3" name="Рисунок 2" descr="http://cs540101.vk.me/c540103/v540103826/30406/0U8_pw0M7r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27" y="341290"/>
            <a:ext cx="6552993" cy="62713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71565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09893"/>
          </a:xfrm>
          <a:prstGeom prst="rect">
            <a:avLst/>
          </a:prstGeom>
        </p:spPr>
      </p:pic>
      <p:pic>
        <p:nvPicPr>
          <p:cNvPr id="3" name="Рисунок 2" descr="http://cs540101.vk.me/c540103/v540103826/3040d/ooeIxXJYOi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5" y="143394"/>
            <a:ext cx="6375041" cy="63492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47782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http://cs540101.vk.me/c540103/v540103826/3041b/lTn9e2bP1f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3" y="128789"/>
            <a:ext cx="6336404" cy="65507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1612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http://cs540101.vk.me/c540103/v540103826/30422/cOYf2LcmgJ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33" y="157766"/>
            <a:ext cx="6400799" cy="65424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594211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шепырева</dc:creator>
  <cp:lastModifiedBy>людмила шепырева</cp:lastModifiedBy>
  <cp:revision>4</cp:revision>
  <dcterms:created xsi:type="dcterms:W3CDTF">2015-05-03T21:15:12Z</dcterms:created>
  <dcterms:modified xsi:type="dcterms:W3CDTF">2015-05-03T21:36:30Z</dcterms:modified>
</cp:coreProperties>
</file>