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90" r:id="rId31"/>
    <p:sldId id="285" r:id="rId32"/>
    <p:sldId id="286" r:id="rId33"/>
    <p:sldId id="287" r:id="rId34"/>
    <p:sldId id="288" r:id="rId35"/>
    <p:sldId id="289" r:id="rId36"/>
    <p:sldId id="29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6581001"/>
            <a:ext cx="1258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Smakaev</a:t>
            </a:r>
            <a:r>
              <a:rPr lang="en-US" sz="1200" i="1" baseline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i="1" baseline="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Ramil</a:t>
            </a:r>
            <a:endParaRPr lang="ru-RU" sz="1200" i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 w="1270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advClick="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9EB91-5088-4EF1-945E-DEE480B95E19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2363F1-1CF0-459A-AD95-94E6F5455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9EB91-5088-4EF1-945E-DEE480B95E19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2363F1-1CF0-459A-AD95-94E6F5455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9EB91-5088-4EF1-945E-DEE480B95E19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2363F1-1CF0-459A-AD95-94E6F5455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9EB91-5088-4EF1-945E-DEE480B95E19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2363F1-1CF0-459A-AD95-94E6F5455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9EB91-5088-4EF1-945E-DEE480B95E19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2363F1-1CF0-459A-AD95-94E6F5455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9EB91-5088-4EF1-945E-DEE480B95E19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2363F1-1CF0-459A-AD95-94E6F5455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9EB91-5088-4EF1-945E-DEE480B95E19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2363F1-1CF0-459A-AD95-94E6F5455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9EB91-5088-4EF1-945E-DEE480B95E19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2363F1-1CF0-459A-AD95-94E6F5455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9EB91-5088-4EF1-945E-DEE480B95E19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2363F1-1CF0-459A-AD95-94E6F5455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9EB91-5088-4EF1-945E-DEE480B95E19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2363F1-1CF0-459A-AD95-94E6F5455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19EB91-5088-4EF1-945E-DEE480B95E19}" type="datetimeFigureOut">
              <a:rPr lang="ru-RU" smtClean="0"/>
              <a:t>18.04.2014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2363F1-1CF0-459A-AD95-94E6F54559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advClick="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иль\Desktop\5IO9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-25" y="0"/>
            <a:ext cx="914402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 w="1270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 w="12700">
            <a:solidFill>
              <a:schemeClr val="accent3">
                <a:lumMod val="50000"/>
              </a:schemeClr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81001"/>
            <a:ext cx="1258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Smakaev</a:t>
            </a:r>
            <a:r>
              <a:rPr lang="en-US" sz="1200" i="1" baseline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i="1" baseline="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Ramil</a:t>
            </a:r>
            <a:endParaRPr lang="ru-RU" sz="1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advClick="0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1470025"/>
          </a:xfrm>
        </p:spPr>
        <p:txBody>
          <a:bodyPr/>
          <a:lstStyle/>
          <a:p>
            <a:r>
              <a:rPr lang="ru-RU" dirty="0" smtClean="0"/>
              <a:t>Ордена и медали за воинские отличия и заслуги</a:t>
            </a:r>
            <a:endParaRPr lang="ru-RU" dirty="0"/>
          </a:p>
        </p:txBody>
      </p:sp>
      <p:pic>
        <p:nvPicPr>
          <p:cNvPr id="1027" name="Picture 3" descr="C:\Users\Раиль\Desktop\Flag_of_Russia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928802"/>
            <a:ext cx="3348501" cy="22367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928802"/>
            <a:ext cx="43577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Орден Ленина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высшая награда Союза Советских Социалистических Республик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учреждён постановлением Президиума ЦИК СССР от 6 апреля 1930 года.</a:t>
            </a:r>
          </a:p>
        </p:txBody>
      </p:sp>
      <p:pic>
        <p:nvPicPr>
          <p:cNvPr id="2050" name="Picture 2" descr="File:Order of Lenin typ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857364"/>
            <a:ext cx="2361827" cy="4286280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785926"/>
            <a:ext cx="39290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Орден Красной Звезды -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учреждён Постановлением Президиума ЦИК СССР от 6 апреля 1930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года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 Статут ордена учреждён Постановлением Президиума ЦИК СССР от 5 мая 1930 года.</a:t>
            </a:r>
          </a:p>
        </p:txBody>
      </p:sp>
      <p:pic>
        <p:nvPicPr>
          <p:cNvPr id="35842" name="Picture 2" descr="File:ZV00537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857363"/>
            <a:ext cx="3857652" cy="3851223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1" y="1928802"/>
            <a:ext cx="350046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Орден Отечественной войны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военный орден СССР, учреждённый Указом Президиума Верховного Совета СССР «Об учреждении Ордена Отечественной Войны I и II степени» от 20 мая 1942 года. </a:t>
            </a:r>
          </a:p>
        </p:txBody>
      </p:sp>
      <p:pic>
        <p:nvPicPr>
          <p:cNvPr id="34818" name="Picture 2" descr="File:Order of the Patriotic War (1st class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785926"/>
            <a:ext cx="2695575" cy="2838450"/>
          </a:xfrm>
          <a:prstGeom prst="rect">
            <a:avLst/>
          </a:prstGeom>
          <a:noFill/>
        </p:spPr>
      </p:pic>
      <p:pic>
        <p:nvPicPr>
          <p:cNvPr id="34820" name="Picture 4" descr="File:Order Of The Patriotic War (2nd Class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500438"/>
            <a:ext cx="2647950" cy="2857500"/>
          </a:xfrm>
          <a:prstGeom prst="rect">
            <a:avLst/>
          </a:prstGeom>
          <a:noFill/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857364"/>
            <a:ext cx="36433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Орден «Победа»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высший военный орден СССР, был учреждён Указом Президиума ВС СССР от 8.11.1943 об учреждении ордена «Победа» одновременно с солдатским орденом Славы.</a:t>
            </a:r>
          </a:p>
        </p:txBody>
      </p:sp>
      <p:pic>
        <p:nvPicPr>
          <p:cNvPr id="33794" name="Picture 2" descr="File:Orden-Pobeda-Marshal Vasilevsk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857364"/>
            <a:ext cx="3786214" cy="3604476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857364"/>
            <a:ext cx="43577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Орден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«За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заслуги перед Отечеством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»</a:t>
            </a:r>
            <a:r>
              <a:rPr lang="ru-RU" dirty="0">
                <a:latin typeface="Arial" pitchFamily="34" charset="0"/>
                <a:cs typeface="Arial" pitchFamily="34" charset="0"/>
              </a:rPr>
              <a:t> — государственная награда Российской Федерации.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Предназначен для награждения граждан за особо выдающиеся заслуги, связанные с укреплением российской государственности, социально-экономическим развитием страны, научно-исследовательской деятельностью, развитием культуры и искусства, выдающимися спортивными достижениями, укреплением мира, дружбы и сотрудничества между народами, за значительный вклад в укрепление обороноспособности страны.</a:t>
            </a:r>
          </a:p>
        </p:txBody>
      </p:sp>
      <p:pic>
        <p:nvPicPr>
          <p:cNvPr id="32770" name="Picture 2" descr="File:Or3 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857364"/>
            <a:ext cx="3476625" cy="4500562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857364"/>
            <a:ext cx="550072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Орден Мужества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государственная награда Российской Федерации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общегражданская награда, присуждаемая за самоотверженность, мужество и отвагу, проявленные при спасении людей, охране общественного порядка, в борьбе с преступностью, во время стихийных бедствий, пожаров, катастроф и других чрезвычайных обстоятельств, а также за смелые и решительные действия, совершенные при исполнении воинского, гражданского или служебного долга в условиях, сопряжённых с риском для жизни. Учреждена 2 марта 1994 года.</a:t>
            </a:r>
          </a:p>
        </p:txBody>
      </p:sp>
      <p:pic>
        <p:nvPicPr>
          <p:cNvPr id="31746" name="Picture 2" descr="File:Order of Cour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857364"/>
            <a:ext cx="2180739" cy="4286280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857364"/>
            <a:ext cx="4143404" cy="4500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Орден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«За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военные заслуги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»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государственная награда Российской Федерации. Орденом награждаются военнослужащие за образцовое исполнение воинского долга, за обеспечение обороноспособности Российской Федерации, за храбрость и отвагу. Одно из требований к награждённым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добросовестная служба в течение не менее 20 лет (до 2010 года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не менее 10 лет).</a:t>
            </a:r>
          </a:p>
        </p:txBody>
      </p:sp>
      <p:pic>
        <p:nvPicPr>
          <p:cNvPr id="30722" name="Picture 2" descr="File:OrderforMilitaryMer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857364"/>
            <a:ext cx="2214578" cy="4481529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857364"/>
            <a:ext cx="485778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Орден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«За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морские заслуги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»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общегражданская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награда, присуждаемая за заслуги в области изучения, освоения и использования Мирового океана в интересах обороноспособности страны, обеспечения её национальной безопасности, социально-экономического и культурного развития, а также за большой вклад в укрепление морского потенциала России. Учреждена 27 февраля 2002 года.</a:t>
            </a:r>
          </a:p>
        </p:txBody>
      </p:sp>
      <p:pic>
        <p:nvPicPr>
          <p:cNvPr id="27650" name="Picture 2" descr="File:Order Of Naval Mer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857363"/>
            <a:ext cx="2316559" cy="4496377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857365"/>
            <a:ext cx="49292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Орден Жукова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 - государственная награда Российской Федерации.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военная награда, для награждения лиц высшего офицерского состава за заслуги в разработке и проведении крупных военных операций, в том числе в период Великой Отечественной войны. Учреждена 9 мая 1994 года.</a:t>
            </a:r>
          </a:p>
        </p:txBody>
      </p:sp>
      <p:pic>
        <p:nvPicPr>
          <p:cNvPr id="29698" name="Picture 2" descr="File:Order of Zhukov (201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928802"/>
            <a:ext cx="2214578" cy="4302611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928802"/>
            <a:ext cx="44291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Орден Святого Георгия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 высшая воинская награда Российской Федерации, восстановлена после упразднения в 1917 году. Награждаются старшие и высшие офицеры за проведение боевых операций по защите Отечества при нападении внешнего противника, завершившихся полным разгромом врага, ставших образцом военного искусства, подвиги которых служат примером доблести и отваги для всех поколений защитников Отечества и которые награждены государственными наградами Российской Федерации за отличия, проявленные в боевых действиях. Имеет четыре степени (с I по IV, первая — высшая), присуждаемые последовательно. Лица, награждённые орденом III и IV степени носят только знак, награждённые орденом I и II степени, носят знак и звезду. Учреждена 2 марта 1994 года</a:t>
            </a:r>
            <a:r>
              <a:rPr lang="ru-RU" sz="1200" dirty="0"/>
              <a:t>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File:Order of St. George, 1st class with star and sash RF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857364"/>
            <a:ext cx="3171819" cy="4491536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dirty="0" smtClean="0"/>
              <a:t>Фалеристика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72594" cy="5043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dirty="0" smtClean="0"/>
              <a:t>Фалеристика</a:t>
            </a:r>
            <a:r>
              <a:rPr lang="ru-RU" sz="3000" dirty="0" smtClean="0"/>
              <a:t> – наука изучающая ордена и медали.</a:t>
            </a:r>
          </a:p>
          <a:p>
            <a:pPr marL="0" indent="0">
              <a:buNone/>
            </a:pPr>
            <a:endParaRPr lang="ru-RU" sz="3000" dirty="0" smtClean="0"/>
          </a:p>
          <a:p>
            <a:r>
              <a:rPr lang="ru-RU" sz="2800" dirty="0" smtClean="0"/>
              <a:t>Коллекционирование орденов, медалей, значков, любых нагрудных знаков, в том числе почётных, юбилейных, ведомственных, об окончании учебных заведений и т. д.;</a:t>
            </a:r>
          </a:p>
          <a:p>
            <a:r>
              <a:rPr lang="ru-RU" sz="2800" dirty="0" smtClean="0"/>
              <a:t>наука</a:t>
            </a:r>
            <a:r>
              <a:rPr lang="ru-RU" sz="2800" dirty="0" smtClean="0"/>
              <a:t>, вспомогательная историческая дисциплина, занимающаяся изучением истории этих предметов, их </a:t>
            </a:r>
            <a:r>
              <a:rPr lang="ru-RU" sz="2800" dirty="0" smtClean="0"/>
              <a:t>систем.</a:t>
            </a:r>
            <a:endParaRPr lang="ru-RU" sz="2800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58182" y="6572272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572396" y="6572272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928803"/>
            <a:ext cx="535785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Орден Суворова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государственная награда Российской Федерации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военная награда, для награждения командующих объединениями, их заместителей, начальников оперативных управлений, оперативных отделов, начальников родов войск и специальных войск Вооружённых Сил Российской Федерации. Статут и описание утверждены 7 сентября 2010 года.</a:t>
            </a:r>
          </a:p>
        </p:txBody>
      </p:sp>
      <p:pic>
        <p:nvPicPr>
          <p:cNvPr id="26626" name="Picture 2" descr="File:Order of Suvorov (Russia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857364"/>
            <a:ext cx="2286016" cy="4384654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857364"/>
            <a:ext cx="47863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Орден Александра Невского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государственная награда Российской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Федерации.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общегражданская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награда, присуждаемая гражданам Российской Федерации, замещающим должности государственной службы, за особые личные заслуги перед Отечеством в деле государственного строительства, многолетнюю добросовестную службу и высокие результаты, достигнутые ими при исполнении служебных обязанностей</a:t>
            </a:r>
          </a:p>
        </p:txBody>
      </p:sp>
      <p:pic>
        <p:nvPicPr>
          <p:cNvPr id="25602" name="Picture 2" descr="File:Order of Alexander Nevsky (Russia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857364"/>
            <a:ext cx="2133600" cy="4381501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857365"/>
            <a:ext cx="47149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Орден Ушакова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государственная награда Российской Федерации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военная награда, для награждения офицеров из числа командования объединений и соединений Военно-Морского Флота. Статут и описание утверждены 7 сентября 2010 года</a:t>
            </a:r>
            <a:r>
              <a:rPr lang="ru-RU" dirty="0"/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File:Order of Ushakov (Russia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1928802"/>
            <a:ext cx="2143140" cy="4305765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1928802"/>
            <a:ext cx="435771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Орден Кутузова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государственная награда Российской Федерации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военная награда, для награждения командиров воинских частей и их заместителей, а также командиров батальонов и рот. Статут и описание утверждены 7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сентября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2010 года.</a:t>
            </a:r>
          </a:p>
        </p:txBody>
      </p:sp>
      <p:pic>
        <p:nvPicPr>
          <p:cNvPr id="44034" name="Picture 2" descr="File:Order of Kutuz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857364"/>
            <a:ext cx="2428892" cy="4449388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1857364"/>
            <a:ext cx="450059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Орден Нахимова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 государственная награда Российской Федерации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/>
              <a:t> военная награда, для награждения офицеров Военно-Морского Флота. Статут и описание утверждены 7 сентября 2010 года.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3010" name="Picture 2" descr="File:Order of Nakhimov (Russia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928802"/>
            <a:ext cx="2286016" cy="4332547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928802"/>
            <a:ext cx="4214842" cy="4214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Знак особого отличия 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медаль «Золотая Звезда» Героя Российской Федерации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 Награждаются лица за выдающиеся заслуги перед государством и народом, связанные с совершением геройского подвига и за личное мужество на государственной службе.</a:t>
            </a:r>
          </a:p>
        </p:txBody>
      </p:sp>
      <p:pic>
        <p:nvPicPr>
          <p:cNvPr id="41988" name="Picture 4" descr="http://900igr.net/datai/obschestvoznanie/Vooruzhennye-sily-Rossii/0016-038-Vooruzhennye-sily-Ross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857364"/>
            <a:ext cx="2600325" cy="4600576"/>
          </a:xfrm>
          <a:prstGeom prst="rect">
            <a:avLst/>
          </a:prstGeom>
          <a:noFill/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1" y="1857364"/>
            <a:ext cx="450059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Знак особого отличия 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золотая медаль «Герой Труда Российской Федерации»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 Награждаются граждане Российской Федерации за особые трудовые заслуги перед государством и народом, связанные с достижением выдающихся результатов в государственной, общественной и хозяйственной деятельности, направленной на обеспечение благополучия и процветания России. Учреждён 29 марта 2013 года</a:t>
            </a:r>
          </a:p>
        </p:txBody>
      </p:sp>
      <p:pic>
        <p:nvPicPr>
          <p:cNvPr id="40962" name="Picture 2" descr="File:Hero of Labour Russi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46" y="1857364"/>
            <a:ext cx="2580593" cy="4429156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3" y="1714488"/>
            <a:ext cx="48577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Arial" pitchFamily="34" charset="0"/>
                <a:cs typeface="Arial" pitchFamily="34" charset="0"/>
              </a:rPr>
              <a:t>Медаль ордена «За заслуги перед Отечеством»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общегражданская награда, присуждаемая за заслуги в области промышленности и сельского хозяйства, строительства и транспорта, науки и образования, здравоохранения и культуры, а также в других областях трудовой деятельности; за большой вклад в дело защиты Отечества, успехи в поддержании высокой боевой готовности подразделений, частей и соединений, за отличные показатели в боевой подготовке и иные заслуги во время прохождения военной службы; за укрепление законности и правопорядка, обеспечение государственной безопасности. Имеет две степени. Военнослужащим за отличия в боевых действиях вручается медаль с изображением мечей. Учреждена 2 марта 1994 года.</a:t>
            </a:r>
          </a:p>
        </p:txBody>
      </p:sp>
      <p:pic>
        <p:nvPicPr>
          <p:cNvPr id="39940" name="Picture 4" descr="File:Medal of the Order of Services to the Fatherland 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857364"/>
            <a:ext cx="2119310" cy="4344586"/>
          </a:xfrm>
          <a:prstGeom prst="rect">
            <a:avLst/>
          </a:prstGeom>
          <a:noFill/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3" y="1857364"/>
            <a:ext cx="457203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Медаль «За отвагу»</a:t>
            </a:r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dirty="0">
                <a:latin typeface="Arial" pitchFamily="34" charset="0"/>
                <a:cs typeface="Arial" pitchFamily="34" charset="0"/>
              </a:rPr>
              <a:t>военная награда, присуждаемая за личное мужество и отвагу, проявленные в боях при защите Российской Федерации и её государственных интересов; при выполнении специальных заданий по обеспечению государственной безопасности Российской Федерации; при защите государственной границы Российской Федерации; при исполнении воинского, служебного или гражданского долга, защите конституционных прав граждан в условиях, сопряжённых с риском для жизни. Учреждена 2 марта 1992 года.</a:t>
            </a:r>
          </a:p>
        </p:txBody>
      </p:sp>
      <p:pic>
        <p:nvPicPr>
          <p:cNvPr id="38914" name="Picture 2" descr="File:Medal for Brave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857364"/>
            <a:ext cx="2519360" cy="4513159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928802"/>
            <a:ext cx="471490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Медаль Суворова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военная награда, присуждаемая за личное мужество и отвагу, проявленные при защите Отечества и государственных интересов Российской Федерации в боевых действиях на суше, при несении боевой службы и боевого дежурства, на учениях и маневрах, при несении службы по охране государственной границы Российской Федерации, а также за отличные показатели в боевой подготовке и полевой выучке. Учреждена 2 марта 1994 года.</a:t>
            </a:r>
          </a:p>
        </p:txBody>
      </p:sp>
      <p:pic>
        <p:nvPicPr>
          <p:cNvPr id="37890" name="Picture 2" descr="File:Medal of Suvor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857365"/>
            <a:ext cx="2590798" cy="4632554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12700">
              <a:buNone/>
            </a:pPr>
            <a:r>
              <a:rPr lang="ru-RU" sz="2800" dirty="0" smtClean="0"/>
              <a:t>Орден - </a:t>
            </a:r>
            <a:r>
              <a:rPr lang="ru-RU" sz="2800" dirty="0" smtClean="0"/>
              <a:t>в настоящее время в большинстве стран </a:t>
            </a:r>
            <a:r>
              <a:rPr lang="ru-RU" sz="2800" dirty="0" smtClean="0"/>
              <a:t>знак </a:t>
            </a:r>
            <a:r>
              <a:rPr lang="ru-RU" sz="2800" dirty="0" smtClean="0"/>
              <a:t>отличия, почётная награда за особые заслуги. Традиционно (в настоящее время в некоторых монархиях) под термином понимали почётную привилегированную корпорацию, членство в которой жаловалось монархом как государственная награда.</a:t>
            </a:r>
            <a:endParaRPr lang="ru-RU" sz="28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58182" y="6572272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572396" y="6572272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857364"/>
            <a:ext cx="4786346" cy="4429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Медаль Ушакова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военная награда, присуждаемая за личное мужество и отвагу, проявленные при защите Отечества и государственных интересов Российской Федерации на морских театрах военных действий, при защите государственной границы Российской Федерации, при выполнении боевых задач кораблями и частями Военно-Морского Флота и органами морской охраны Федеральной пограничной службы Российской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Федерации. Учреждена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2 марта 1994 года.</a:t>
            </a:r>
          </a:p>
        </p:txBody>
      </p:sp>
      <p:pic>
        <p:nvPicPr>
          <p:cNvPr id="52226" name="Picture 2" descr="File:Medal of Usha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857364"/>
            <a:ext cx="2219321" cy="4537111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71473" y="1785926"/>
            <a:ext cx="435771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Медаль Жукова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военная награда, присуждаемая военнослужащим и лицам вольнонаёмного состава Красной Армии, Военно-Морского Флота, войск НКВД, партизанам, участникам подполья за храбрость, стойкость и мужество, проявленные в боевых действиях с немецко-фашистскими захватчиками, японскими милитаристами, и в ознаменование 100-летия со дня рождения Г. К. Жукова. Учреждена 9 мая 1994 года.</a:t>
            </a:r>
          </a:p>
        </p:txBody>
      </p:sp>
      <p:pic>
        <p:nvPicPr>
          <p:cNvPr id="57346" name="Picture 2" descr="File:Medal of Zhuk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857364"/>
            <a:ext cx="2357454" cy="4369624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зад 9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785927"/>
            <a:ext cx="50006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Медаль Нестерова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военная награда, присуждаемая за личное мужество и отвагу, проявленные при защите Отечества и государственных интересов Российской Федерации, при несении боевой службы и боевого дежурства, на учениях и маневрах; за особые заслуги в освоении, эксплуатации и обслуживании авиационной техники, высокое профессиональное мастерство самолётовождения; за отличные показатели в боевой подготовке и воздушной выучке. Учреждена 2 марта 1994 года.</a:t>
            </a:r>
          </a:p>
        </p:txBody>
      </p:sp>
      <p:pic>
        <p:nvPicPr>
          <p:cNvPr id="56322" name="Picture 2" descr="File:Medal of Nester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7086" y="1857365"/>
            <a:ext cx="2467797" cy="4500594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3" y="1857364"/>
            <a:ext cx="435771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Медаль «Защитнику свободной России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»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общегражданская награда, присуждаемая за мужество, проявленное в защите конституционного строя в период попытки государственного переворота 19-21 августа 1991 года, за заслуги в проведении в жизнь демократических преобразований, экономических и политических реформ, укрепление российской государственности, за вклад в решение национальных проблем. Учреждена 2 июля 1992 года.</a:t>
            </a:r>
          </a:p>
        </p:txBody>
      </p:sp>
      <p:pic>
        <p:nvPicPr>
          <p:cNvPr id="55298" name="Picture 2" descr="File:Medal for Defender of Free Russ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1857365"/>
            <a:ext cx="2462210" cy="4541780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1928802"/>
            <a:ext cx="52149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Медаль «За отличие в охране государственной границы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»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военная награда, присуждаемая за боевые подвиги и особые заслуги, проявленные при охране государственной границы Российской Федерации; за храбрость и самоотверженность, проявленные в боевых действиях при задержании нарушителей государственной границы Российской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Федерации.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4" name="Picture 2" descr="File:Medal for Distinguished Service in Defense of State Fronti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928802"/>
            <a:ext cx="2366960" cy="4411154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857364"/>
            <a:ext cx="4357718" cy="4214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Медаль «За отличие в воинской службе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» -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военная награда, присуждаемая за отличные показатели в боевой и политической подготовке; за особые отличия на учениях и маневрах, при несении боевой службы и боевого дежурства; за отвагу, самоотверженность и другие заслуги, проявленные в период прохождения воинской службы. Имела две степени. Учреждена 2 марта 1992 года.</a:t>
            </a:r>
          </a:p>
        </p:txBody>
      </p:sp>
      <p:pic>
        <p:nvPicPr>
          <p:cNvPr id="53250" name="Picture 2" descr="File:Soviet For Distinction in Military Service 1st cl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857364"/>
            <a:ext cx="2372467" cy="4500594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</a:p>
          <a:p>
            <a:pPr algn="ctr"/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Презентацию выполнил </a:t>
            </a:r>
            <a:r>
              <a:rPr lang="ru-RU" sz="3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Смакаев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Рамиль</a:t>
            </a:r>
            <a:r>
              <a:rPr lang="ru-RU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ученик 10 «А» класса</a:t>
            </a:r>
            <a:endParaRPr lang="ru-RU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Медаль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12700">
              <a:buNone/>
            </a:pPr>
            <a:r>
              <a:rPr lang="ru-RU" dirty="0" smtClean="0"/>
              <a:t>Медаль - </a:t>
            </a:r>
            <a:r>
              <a:rPr lang="ru-RU" dirty="0" smtClean="0"/>
              <a:t>металлический знак, чаще круглой формы, с выпуклыми изображениями, за героизм, особые заслуги, в память события или лица.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170" name="Picture 2" descr="File:Order of Russia St And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1857364"/>
            <a:ext cx="1632323" cy="435771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1857364"/>
            <a:ext cx="60007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Императорский орден Святого апостола Андрея Первозванного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первый по времени учреждения российский орден, высшая награда Российской империи до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1917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года. В 1998 году орден был восстановлен как высшая награда Российской Федерации.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928802"/>
            <a:ext cx="46434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Орден Святого апостола Андрея первозванного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государственная награда Российской Федерации с 1998 года. Орден Святого апостола Андрея Первозванного, являвшийся высшим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орденом Российской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империи, был восстановлен указом Президента Российской Федерации № 757 от 1 июля 1998 года «О восстановлении ордена Святого апостола Андрея Первозванного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».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File:Andrey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857364"/>
            <a:ext cx="3179527" cy="4429156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3" y="1857364"/>
            <a:ext cx="400052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Орден Святой Великомученицы Екатерины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или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орден Освобождения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 -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орден Российской империи для награждения великих княгинь и дам высшего света, формально второй по старшинству в иерархии наград с 1714 до 1917 года.</a:t>
            </a:r>
          </a:p>
        </p:txBody>
      </p:sp>
      <p:pic>
        <p:nvPicPr>
          <p:cNvPr id="5122" name="Picture 2" descr="File:St Ekaterina Orden both sid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857364"/>
            <a:ext cx="3839643" cy="4143404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857364"/>
            <a:ext cx="38576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Императорский Военный орден Святого Великомученика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и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Победоносца Георгия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(Орден Святого Георгия)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высшая военная награда Российской империи. В расширенном смысле -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всеохватывающий комплекс отличий офицеров, нижних чинов и воинских подразделений.</a:t>
            </a:r>
          </a:p>
        </p:txBody>
      </p:sp>
      <p:pic>
        <p:nvPicPr>
          <p:cNvPr id="4098" name="Picture 2" descr="File:Order of St. George, 4th cla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857363"/>
            <a:ext cx="3929447" cy="4391305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Ордена и медали России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14488"/>
            <a:ext cx="8286808" cy="4857784"/>
          </a:xfrm>
          <a:prstGeom prst="rect">
            <a:avLst/>
          </a:prstGeom>
          <a:solidFill>
            <a:schemeClr val="accent3">
              <a:lumMod val="75000"/>
              <a:alpha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928802"/>
            <a:ext cx="421484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Орден Красного Знамени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 (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орден «Красное знамя»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) 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первый из советских орденов. Был учреждён для награждения за особую храбрость, самоотверженность и мужество, проявленные при защите социалистического Отечества. Орденом Красного Знамени также награждались войсковые части, военные корабли, государственные и общественные организации.</a:t>
            </a:r>
          </a:p>
        </p:txBody>
      </p:sp>
      <p:pic>
        <p:nvPicPr>
          <p:cNvPr id="3074" name="Picture 2" descr="File:Order of the Red Bann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857364"/>
            <a:ext cx="2143140" cy="4413093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358182" y="6572248"/>
            <a:ext cx="785818" cy="285752"/>
          </a:xfrm>
          <a:prstGeom prst="actionButtonForwardNex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7572396" y="6572248"/>
            <a:ext cx="785818" cy="285752"/>
          </a:xfrm>
          <a:prstGeom prst="actionButtonBackPrevious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муфляж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Камуфляж.</Template>
  <TotalTime>195</TotalTime>
  <Words>373</Words>
  <Application>Microsoft Office PowerPoint</Application>
  <PresentationFormat>Экран (4:3)</PresentationFormat>
  <Paragraphs>76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Камуфляж.</vt:lpstr>
      <vt:lpstr>Ордена и медали за воинские отличия и заслуги</vt:lpstr>
      <vt:lpstr>Фалеристика</vt:lpstr>
      <vt:lpstr>Орден</vt:lpstr>
      <vt:lpstr>Медаль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  <vt:lpstr>Ордена и медали России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Ордена и медали за воинские отличия и заслуги</dc:title>
  <dc:creator>Раиль</dc:creator>
  <cp:lastModifiedBy>Раиль</cp:lastModifiedBy>
  <cp:revision>16</cp:revision>
  <dcterms:created xsi:type="dcterms:W3CDTF">2014-04-18T14:20:44Z</dcterms:created>
  <dcterms:modified xsi:type="dcterms:W3CDTF">2014-04-18T17:36:36Z</dcterms:modified>
</cp:coreProperties>
</file>