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6A470EBB-5F76-4A03-B424-64C9AE6E6579}" type="datetimeFigureOut">
              <a:rPr lang="ru-RU" smtClean="0"/>
              <a:t>04.05.2015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05E913E-BCFF-4CF1-90C5-8D9455D652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ортал томской молодежи &quot; Фестиваль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5000"/>
                    </a14:imgEffect>
                    <a14:imgEffect>
                      <a14:brightnessContrast bright="-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123" y="0"/>
            <a:ext cx="92122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826312"/>
            <a:ext cx="8496944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песни тоже воевали</a:t>
            </a:r>
            <a:endParaRPr lang="ru-RU" sz="6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16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30778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«Эх, дороги»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Временное - Вермахт, сс, Люфтваффе, пряжки, каски, железный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20247"/>
            <a:ext cx="7128792" cy="4731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692696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Авторы этой песни сами не раз побывали на фронте и написали немало песен о войне.</a:t>
            </a:r>
            <a:endParaRPr lang="ru-RU" sz="3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29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66122" y="0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«Синий платочек»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Я.ру закры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" y="1750169"/>
            <a:ext cx="4774255" cy="511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46" y="796062"/>
            <a:ext cx="9131754" cy="107721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Эту песню пели многие известные певцы и певицы. Очень много вариантов гуляло по</a:t>
            </a:r>
            <a:endParaRPr lang="ru-RU" sz="3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6502" y="1750169"/>
            <a:ext cx="4357498" cy="480131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>
                    <a:lumMod val="95000"/>
                  </a:schemeClr>
                </a:solidFill>
              </a:rPr>
              <a:t>дорогам войны – но на слуху остался один</a:t>
            </a:r>
          </a:p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вариант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</a:rPr>
              <a:t>. Первые слова «Синего платочка» были написаны поэтом и драматургом </a:t>
            </a:r>
            <a:endParaRPr lang="ru-RU" sz="32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Я</a:t>
            </a:r>
            <a:r>
              <a:rPr lang="ru-RU" sz="3200" b="1" dirty="0">
                <a:solidFill>
                  <a:schemeClr val="bg1">
                    <a:lumMod val="95000"/>
                  </a:schemeClr>
                </a:solidFill>
              </a:rPr>
              <a:t>. М. Галицким</a:t>
            </a:r>
            <a:r>
              <a:rPr lang="ru-RU" sz="3200" b="1" dirty="0" smtClean="0">
                <a:solidFill>
                  <a:schemeClr val="bg1">
                    <a:lumMod val="9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9568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0"/>
            <a:ext cx="59046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«Журавли»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Вышел сборник переводов произведения Расула Гамзатова &quot;Журав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702564"/>
            <a:ext cx="5595866" cy="61554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723525"/>
            <a:ext cx="3563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Исполнитель – Марк Бернес,</a:t>
            </a:r>
          </a:p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Композитор – Ян Френкель</a:t>
            </a:r>
          </a:p>
          <a:p>
            <a:pPr algn="ctr"/>
            <a:r>
              <a:rPr lang="ru-RU" sz="3200" b="1" dirty="0" smtClean="0">
                <a:solidFill>
                  <a:srgbClr val="FFC000"/>
                </a:solidFill>
              </a:rPr>
              <a:t>Автор стихов - Расул Гамзатов.</a:t>
            </a:r>
            <a:endParaRPr lang="ru-RU" sz="32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88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лег\Documents\к 9 мая\Вечный огонь\55369439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640"/>
            <a:ext cx="9143999" cy="688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919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качать День победы. Песня ко дню победы. Текст песни. Л.Лещ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6411"/>
            <a:ext cx="6096000" cy="4057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1826501" y="16970"/>
            <a:ext cx="57359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4844061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Этот день особенный, желанный.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Солнце светит ярко в вышине.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День Победы – праздник долгожданный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Отмечается у нас в стране.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89350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Новая Бурят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9" y="-12680"/>
            <a:ext cx="5637042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52121" y="25183"/>
            <a:ext cx="3489511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FF00"/>
                </a:solidFill>
              </a:rPr>
              <a:t>Не забывай кровавые закаты,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Когда в руинах был родимый край.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И как на землю падали солдаты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Убитыми…Живой, не забывай!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Я не напрасно беспокоюсь,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Чтоб не забылась та война,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Ведь эта память – наша совесть,</a:t>
            </a:r>
          </a:p>
          <a:p>
            <a:r>
              <a:rPr lang="ru-RU" sz="2600" b="1" dirty="0">
                <a:solidFill>
                  <a:srgbClr val="FFFF00"/>
                </a:solidFill>
              </a:rPr>
              <a:t>Она как сила нам нужна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90453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Советский Пленный Югославский Пленный Советский Пленный Югос…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15"/>
            <a:ext cx="9144000" cy="6842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941168"/>
            <a:ext cx="9144000" cy="1938992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C000"/>
                </a:solidFill>
              </a:rPr>
              <a:t>Вместе с Отчизной песня вставала в солдатский строй с первых дней войны и прошагала по пыльным дорогам войны до победного ее окончания.</a:t>
            </a:r>
            <a:endParaRPr lang="ru-RU" sz="3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8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8854"/>
          <p:cNvPicPr>
            <a:picLocks noGrp="1"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0"/>
            <a:ext cx="493204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8808" y="260648"/>
            <a:ext cx="381642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была участницей многих великих свершений. В ней отразилась история, судьба великой страны.</a:t>
            </a:r>
            <a:endParaRPr lang="ru-RU" sz="44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0366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793875"/>
            <a:ext cx="3923928" cy="6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19672" y="24434"/>
            <a:ext cx="6480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«Священная война»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793875"/>
            <a:ext cx="504056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dirty="0" smtClean="0"/>
              <a:t>История создания песни очень интересна. Однажды утром, в здании Дома Красной Армии, во время завтрака к композитору А.В. Александрову подошел политработник с газетой «Известие» в руках:</a:t>
            </a:r>
            <a:br>
              <a:rPr lang="ru-RU" altLang="ru-RU" sz="2000" dirty="0" smtClean="0"/>
            </a:br>
            <a:r>
              <a:rPr lang="ru-RU" altLang="ru-RU" sz="2000" dirty="0" smtClean="0"/>
              <a:t>           - Александр Васильевич, тут для вас есть замечательное стихотворение Лебедева- Кумача. Может, напишете песню?</a:t>
            </a:r>
            <a:br>
              <a:rPr lang="ru-RU" altLang="ru-RU" sz="2000" dirty="0" smtClean="0"/>
            </a:br>
            <a:r>
              <a:rPr lang="ru-RU" altLang="ru-RU" sz="2000" dirty="0" smtClean="0"/>
              <a:t>             Александров взял газету, прочитал стихи и, забыв обо всем, уехал домой сочинять песню. К вечеру она была готова. Ночью вызвали артистов Ансамбля красноармейской песни ( первым руководителем был А.В. Александров) и тут же, в репетиционной комнате, написав ноты на доске, выучили ее.</a:t>
            </a:r>
            <a:br>
              <a:rPr lang="ru-RU" altLang="ru-RU" sz="2000" dirty="0" smtClean="0"/>
            </a:br>
            <a:r>
              <a:rPr lang="ru-RU" altLang="ru-RU" sz="2000" dirty="0" smtClean="0"/>
              <a:t>           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5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Общение Молодеж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-10000" contras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46" y="5882"/>
            <a:ext cx="51822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92080" y="260648"/>
            <a:ext cx="37444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dirty="0" smtClean="0">
                <a:solidFill>
                  <a:srgbClr val="FFFF00"/>
                </a:solidFill>
              </a:rPr>
              <a:t>На Белорусском вокзале, в людской тесноте и продымленной духоте, голос звучал подобно набату, клятве, присяге.</a:t>
            </a:r>
            <a:endParaRPr lang="ru-RU" sz="3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672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smirnov Моё Иваново - Part 187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4067944" cy="5949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TextBox 3"/>
          <p:cNvSpPr txBox="1"/>
          <p:nvPr/>
        </p:nvSpPr>
        <p:spPr>
          <a:xfrm>
            <a:off x="755576" y="44624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«Темная ночь»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908720"/>
            <a:ext cx="48245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Привезли солдата в медсанбат…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 сказал: не доживет до ночи…</a:t>
            </a:r>
          </a:p>
          <a:p>
            <a:pPr marL="285750" indent="-285750">
              <a:buFontTx/>
              <a:buChar char="-"/>
            </a:pP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бы… песню, - прошептал солдат,-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до песен с давних пор охочий…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 не выносима и остра,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 осколков раскрошило тело…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сестра, усталая сестра,</a:t>
            </a:r>
          </a:p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рассвета над солдатом пела</a:t>
            </a:r>
            <a:endParaRPr lang="ru-RU" sz="27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47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логи - новость Кто на кого похож. (много фото) страница номер пять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137"/>
            <a:ext cx="3897537" cy="39571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3897537" y="0"/>
            <a:ext cx="524646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FF00"/>
                </a:solidFill>
              </a:rPr>
              <a:t>В 1943г., во время работы над кинофильмом «Два бойца» у режиссера </a:t>
            </a:r>
            <a:r>
              <a:rPr lang="ru-RU" sz="2600" dirty="0" err="1" smtClean="0">
                <a:solidFill>
                  <a:srgbClr val="FFFF00"/>
                </a:solidFill>
              </a:rPr>
              <a:t>Л.Лукова</a:t>
            </a:r>
            <a:r>
              <a:rPr lang="ru-RU" sz="2600" dirty="0" smtClean="0">
                <a:solidFill>
                  <a:srgbClr val="FFFF00"/>
                </a:solidFill>
              </a:rPr>
              <a:t> не получалось снять эпизод написания солдатом письма. Неожиданно ему пришла мысль, что украшением сцены могла бы стать песня, передающая чувства бойца в момент написания письма</a:t>
            </a:r>
            <a:endParaRPr lang="ru-RU" sz="2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933056"/>
            <a:ext cx="9144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 smtClean="0">
                <a:solidFill>
                  <a:srgbClr val="FFFF00"/>
                </a:solidFill>
              </a:rPr>
              <a:t>родным. Не теряя ни минуты, </a:t>
            </a:r>
            <a:r>
              <a:rPr lang="ru-RU" sz="2600" dirty="0" err="1" smtClean="0">
                <a:solidFill>
                  <a:srgbClr val="FFFF00"/>
                </a:solidFill>
              </a:rPr>
              <a:t>Л.Луков</a:t>
            </a:r>
            <a:r>
              <a:rPr lang="ru-RU" sz="2600" dirty="0" smtClean="0">
                <a:solidFill>
                  <a:srgbClr val="FFFF00"/>
                </a:solidFill>
              </a:rPr>
              <a:t> поспешил к композитору </a:t>
            </a:r>
            <a:r>
              <a:rPr lang="ru-RU" sz="2600" dirty="0" err="1" smtClean="0">
                <a:solidFill>
                  <a:srgbClr val="FFFF00"/>
                </a:solidFill>
              </a:rPr>
              <a:t>Н.Богословскому</a:t>
            </a:r>
            <a:r>
              <a:rPr lang="ru-RU" sz="2600" dirty="0" smtClean="0">
                <a:solidFill>
                  <a:srgbClr val="FFFF00"/>
                </a:solidFill>
              </a:rPr>
              <a:t>. Поддержав идею Никита Владимирович через 40 минут предложил мелодию. После этого оба приехали к поэту </a:t>
            </a:r>
            <a:r>
              <a:rPr lang="ru-RU" sz="2600" dirty="0" err="1" smtClean="0">
                <a:solidFill>
                  <a:srgbClr val="FFFF00"/>
                </a:solidFill>
              </a:rPr>
              <a:t>В.Агатову</a:t>
            </a:r>
            <a:r>
              <a:rPr lang="ru-RU" sz="2600" dirty="0" smtClean="0">
                <a:solidFill>
                  <a:srgbClr val="FFFF00"/>
                </a:solidFill>
              </a:rPr>
              <a:t>, который написал легендарное стихотворение. Так была создана  любимая и поныне песня «Темная ночь».</a:t>
            </a:r>
          </a:p>
          <a:p>
            <a:r>
              <a:rPr lang="ru-RU" sz="2600" dirty="0" smtClean="0"/>
              <a:t>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29671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47664" y="116632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«В землянке»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7170" name="Picture 2" descr="В 2011 году открылся Музей битвы под Москвой 23.05 В Москве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798307"/>
            <a:ext cx="5508104" cy="4086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941168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Битва под Москвой – первое победоносное сражение ВОВ. Здесь, в суровых снегах Подмосковья, родилась песня «В землянке». Она стала необычно популярной на фронте и в тылу.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03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есня катюша текст и музы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1666"/>
            <a:ext cx="4752975" cy="6096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72207" y="0"/>
            <a:ext cx="53285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«Катюша»</a:t>
            </a: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2974" y="980728"/>
            <a:ext cx="4391025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002060"/>
                </a:solidFill>
              </a:rPr>
              <a:t>С.Я. Маршак писал: «Мало сложить песню. Надо так ее сложить, чтобы она жила долго и чтобы с каждым днем она казалась нам свежее, роднее, ближе».</a:t>
            </a:r>
          </a:p>
          <a:p>
            <a:r>
              <a:rPr lang="ru-RU" sz="2700" b="1" dirty="0" smtClean="0">
                <a:solidFill>
                  <a:srgbClr val="002060"/>
                </a:solidFill>
              </a:rPr>
              <a:t>Эта песня объединяла людей, как бы протягивая нить между фронтом и тылом, между передовой и родным домом.</a:t>
            </a:r>
            <a:endParaRPr lang="ru-RU" sz="27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174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1195</TotalTime>
  <Words>496</Words>
  <Application>Microsoft Office PowerPoint</Application>
  <PresentationFormat>Экран (4:3)</PresentationFormat>
  <Paragraphs>47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Олег</cp:lastModifiedBy>
  <cp:revision>33</cp:revision>
  <dcterms:created xsi:type="dcterms:W3CDTF">2015-04-19T09:47:22Z</dcterms:created>
  <dcterms:modified xsi:type="dcterms:W3CDTF">2015-05-04T14:01:47Z</dcterms:modified>
</cp:coreProperties>
</file>