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53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 varScale="1">
        <p:scale>
          <a:sx n="72" d="100"/>
          <a:sy n="72" d="100"/>
        </p:scale>
        <p:origin x="-90" y="-32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016ADC7-32E4-4CF9-AD1D-8498549D197A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F74C509A-60D0-4787-A258-6093B315A6AD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445387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6ADC7-32E4-4CF9-AD1D-8498549D197A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C509A-60D0-4787-A258-6093B315A6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709621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6ADC7-32E4-4CF9-AD1D-8498549D197A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C509A-60D0-4787-A258-6093B315A6AD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4168523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6ADC7-32E4-4CF9-AD1D-8498549D197A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C509A-60D0-4787-A258-6093B315A6A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0365014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6ADC7-32E4-4CF9-AD1D-8498549D197A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C509A-60D0-4787-A258-6093B315A6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672274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6ADC7-32E4-4CF9-AD1D-8498549D197A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C509A-60D0-4787-A258-6093B315A6A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1980498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6ADC7-32E4-4CF9-AD1D-8498549D197A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C509A-60D0-4787-A258-6093B315A6AD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679254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6ADC7-32E4-4CF9-AD1D-8498549D197A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C509A-60D0-4787-A258-6093B315A6AD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5281540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6ADC7-32E4-4CF9-AD1D-8498549D197A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C509A-60D0-4787-A258-6093B315A6AD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6873476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6ADC7-32E4-4CF9-AD1D-8498549D197A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C509A-60D0-4787-A258-6093B315A6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787589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6ADC7-32E4-4CF9-AD1D-8498549D197A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C509A-60D0-4787-A258-6093B315A6AD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4793909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6ADC7-32E4-4CF9-AD1D-8498549D197A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C509A-60D0-4787-A258-6093B315A6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687278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6ADC7-32E4-4CF9-AD1D-8498549D197A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C509A-60D0-4787-A258-6093B315A6AD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9598554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6ADC7-32E4-4CF9-AD1D-8498549D197A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C509A-60D0-4787-A258-6093B315A6AD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5617638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6ADC7-32E4-4CF9-AD1D-8498549D197A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C509A-60D0-4787-A258-6093B315A6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70936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6ADC7-32E4-4CF9-AD1D-8498549D197A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C509A-60D0-4787-A258-6093B315A6AD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0603905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6ADC7-32E4-4CF9-AD1D-8498549D197A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C509A-60D0-4787-A258-6093B315A6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302430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016ADC7-32E4-4CF9-AD1D-8498549D197A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74C509A-60D0-4787-A258-6093B315A6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14476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4" r:id="rId1"/>
    <p:sldLayoutId id="2147483955" r:id="rId2"/>
    <p:sldLayoutId id="2147483956" r:id="rId3"/>
    <p:sldLayoutId id="2147483957" r:id="rId4"/>
    <p:sldLayoutId id="2147483958" r:id="rId5"/>
    <p:sldLayoutId id="2147483959" r:id="rId6"/>
    <p:sldLayoutId id="2147483960" r:id="rId7"/>
    <p:sldLayoutId id="2147483961" r:id="rId8"/>
    <p:sldLayoutId id="2147483962" r:id="rId9"/>
    <p:sldLayoutId id="2147483963" r:id="rId10"/>
    <p:sldLayoutId id="2147483964" r:id="rId11"/>
    <p:sldLayoutId id="2147483965" r:id="rId12"/>
    <p:sldLayoutId id="2147483966" r:id="rId13"/>
    <p:sldLayoutId id="2147483967" r:id="rId14"/>
    <p:sldLayoutId id="2147483968" r:id="rId15"/>
    <p:sldLayoutId id="2147483969" r:id="rId16"/>
    <p:sldLayoutId id="2147483970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Насекомые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Самыми сильными среди животных являются насекомые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40314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1184366"/>
            <a:ext cx="9601196" cy="110163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Самыми шумными насекомыми считаются самцы цикад. В минуту они издают 7400 звуковых импульсов, которые слышны на расстоянии в 400 м.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59384" y="3142661"/>
            <a:ext cx="3074126" cy="3006040"/>
          </a:xfrm>
        </p:spPr>
      </p:pic>
    </p:spTree>
    <p:extLst>
      <p:ext uri="{BB962C8B-B14F-4D97-AF65-F5344CB8AC3E}">
        <p14:creationId xmlns:p14="http://schemas.microsoft.com/office/powerpoint/2010/main" xmlns="" val="3462286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72641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Самое острое обоняние имеют самцы бабочки императорский мотылёк, </a:t>
            </a:r>
            <a:r>
              <a:rPr lang="ru-RU" dirty="0" smtClean="0"/>
              <a:t>которые </a:t>
            </a:r>
            <a:r>
              <a:rPr lang="ru-RU" dirty="0" smtClean="0"/>
              <a:t>могут почувствовать запах самки на расстоянии в 11 км против ветра.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32216" y="2973795"/>
            <a:ext cx="3727567" cy="2495188"/>
          </a:xfrm>
        </p:spPr>
      </p:pic>
    </p:spTree>
    <p:extLst>
      <p:ext uri="{BB962C8B-B14F-4D97-AF65-F5344CB8AC3E}">
        <p14:creationId xmlns:p14="http://schemas.microsoft.com/office/powerpoint/2010/main" xmlns="" val="3969462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10035207" cy="130386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Самая крупная бабочка фауны нашей страны- парусник </a:t>
            </a:r>
            <a:r>
              <a:rPr lang="ru-RU" dirty="0" err="1" smtClean="0"/>
              <a:t>Маака</a:t>
            </a:r>
            <a:r>
              <a:rPr lang="ru-RU" dirty="0" smtClean="0"/>
              <a:t>. Размах крыльев 13 см.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66532" y="2938009"/>
            <a:ext cx="3298355" cy="2583225"/>
          </a:xfrm>
        </p:spPr>
      </p:pic>
    </p:spTree>
    <p:extLst>
      <p:ext uri="{BB962C8B-B14F-4D97-AF65-F5344CB8AC3E}">
        <p14:creationId xmlns:p14="http://schemas.microsoft.com/office/powerpoint/2010/main" xmlns="" val="403499519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Конец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26080" y="2420983"/>
            <a:ext cx="5974080" cy="3454355"/>
          </a:xfrm>
        </p:spPr>
      </p:pic>
    </p:spTree>
    <p:extLst>
      <p:ext uri="{BB962C8B-B14F-4D97-AF65-F5344CB8AC3E}">
        <p14:creationId xmlns:p14="http://schemas.microsoft.com/office/powerpoint/2010/main" xmlns="" val="3976320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4128" y="585215"/>
            <a:ext cx="9720072" cy="2410533"/>
          </a:xfrm>
        </p:spPr>
        <p:txBody>
          <a:bodyPr>
            <a:normAutofit/>
          </a:bodyPr>
          <a:lstStyle/>
          <a:p>
            <a:r>
              <a:rPr lang="ru-RU" dirty="0" smtClean="0"/>
              <a:t>Самые большие скопления в одном месте образуют насекомые.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84083" y="2557463"/>
            <a:ext cx="4423833" cy="3317875"/>
          </a:xfrm>
        </p:spPr>
      </p:pic>
    </p:spTree>
    <p:extLst>
      <p:ext uri="{BB962C8B-B14F-4D97-AF65-F5344CB8AC3E}">
        <p14:creationId xmlns:p14="http://schemas.microsoft.com/office/powerpoint/2010/main" xmlns="" val="27419948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Жук-носорог может удерживать на спине вес, в 850 раз превосходящий его собственный.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22800" y="2660650"/>
            <a:ext cx="2946400" cy="3111500"/>
          </a:xfrm>
        </p:spPr>
      </p:pic>
    </p:spTree>
    <p:extLst>
      <p:ext uri="{BB962C8B-B14F-4D97-AF65-F5344CB8AC3E}">
        <p14:creationId xmlns:p14="http://schemas.microsoft.com/office/powerpoint/2010/main" xmlns="" val="166219768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Самыми опасными животными на нашей планете считаются малярийные комары.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46778" y="2557463"/>
            <a:ext cx="5898444" cy="3317875"/>
          </a:xfrm>
        </p:spPr>
      </p:pic>
    </p:spTree>
    <p:extLst>
      <p:ext uri="{BB962C8B-B14F-4D97-AF65-F5344CB8AC3E}">
        <p14:creationId xmlns:p14="http://schemas.microsoft.com/office/powerpoint/2010/main" xmlns="" val="3145934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Самыми прожорливыми на планете животными считаются насекомые. Гусеница ночной бабочки </a:t>
            </a:r>
            <a:r>
              <a:rPr lang="ru-RU" dirty="0" err="1" smtClean="0"/>
              <a:t>сатурнии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84083" y="2557463"/>
            <a:ext cx="4423833" cy="3317875"/>
          </a:xfrm>
        </p:spPr>
      </p:pic>
    </p:spTree>
    <p:extLst>
      <p:ext uri="{BB962C8B-B14F-4D97-AF65-F5344CB8AC3E}">
        <p14:creationId xmlns:p14="http://schemas.microsoft.com/office/powerpoint/2010/main" xmlns="" val="4089983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Самый длинным жуком считают жук-геркулес, обитающий в Центральной и Южной Америке. Длина его тела 19 см.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84083" y="2557463"/>
            <a:ext cx="4423833" cy="3317875"/>
          </a:xfrm>
        </p:spPr>
      </p:pic>
    </p:spTree>
    <p:extLst>
      <p:ext uri="{BB962C8B-B14F-4D97-AF65-F5344CB8AC3E}">
        <p14:creationId xmlns:p14="http://schemas.microsoft.com/office/powerpoint/2010/main" xmlns="" val="1958873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Самыми крупными и тяжёлыми среди насекомых считаются жуки-голиафы.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99010" y="2557463"/>
            <a:ext cx="4593980" cy="3317875"/>
          </a:xfrm>
        </p:spPr>
      </p:pic>
    </p:spTree>
    <p:extLst>
      <p:ext uri="{BB962C8B-B14F-4D97-AF65-F5344CB8AC3E}">
        <p14:creationId xmlns:p14="http://schemas.microsoft.com/office/powerpoint/2010/main" xmlns="" val="2840903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199" y="443502"/>
            <a:ext cx="10515600" cy="2186486"/>
          </a:xfrm>
        </p:spPr>
        <p:txBody>
          <a:bodyPr>
            <a:normAutofit/>
          </a:bodyPr>
          <a:lstStyle/>
          <a:p>
            <a:r>
              <a:rPr lang="ru-RU" dirty="0" smtClean="0"/>
              <a:t>Самой большой в мире дневной бабочкой является </a:t>
            </a:r>
            <a:r>
              <a:rPr lang="ru-RU" dirty="0" smtClean="0"/>
              <a:t>охр</a:t>
            </a:r>
            <a:r>
              <a:rPr lang="ru-RU" dirty="0" smtClean="0"/>
              <a:t>а</a:t>
            </a:r>
            <a:r>
              <a:rPr lang="ru-RU" dirty="0" smtClean="0"/>
              <a:t>няемый вид - </a:t>
            </a:r>
            <a:r>
              <a:rPr lang="ru-RU" dirty="0" err="1" smtClean="0"/>
              <a:t>птицекрылка</a:t>
            </a:r>
            <a:r>
              <a:rPr lang="ru-RU" dirty="0" smtClean="0"/>
              <a:t> </a:t>
            </a:r>
            <a:r>
              <a:rPr lang="ru-RU" dirty="0" smtClean="0"/>
              <a:t>Александра. Размах крыльев 28 см.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52987" y="3487738"/>
            <a:ext cx="2486025" cy="1457325"/>
          </a:xfrm>
        </p:spPr>
      </p:pic>
    </p:spTree>
    <p:extLst>
      <p:ext uri="{BB962C8B-B14F-4D97-AF65-F5344CB8AC3E}">
        <p14:creationId xmlns:p14="http://schemas.microsoft.com/office/powerpoint/2010/main" xmlns="" val="191188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Самую большую скорость среди насекомых развивают стрекозы. Скорость 58 км</a:t>
            </a:r>
            <a:r>
              <a:rPr lang="en-US" dirty="0" smtClean="0"/>
              <a:t>/</a:t>
            </a:r>
            <a:r>
              <a:rPr lang="ru-RU" dirty="0" smtClean="0"/>
              <a:t>ч.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49385" y="2557463"/>
            <a:ext cx="5093229" cy="3317875"/>
          </a:xfrm>
        </p:spPr>
      </p:pic>
    </p:spTree>
    <p:extLst>
      <p:ext uri="{BB962C8B-B14F-4D97-AF65-F5344CB8AC3E}">
        <p14:creationId xmlns:p14="http://schemas.microsoft.com/office/powerpoint/2010/main" xmlns="" val="2220271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69</TotalTime>
  <Words>172</Words>
  <Application>Microsoft Office PowerPoint</Application>
  <PresentationFormat>Произвольный</PresentationFormat>
  <Paragraphs>14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Натуральные материалы</vt:lpstr>
      <vt:lpstr>Насекомые</vt:lpstr>
      <vt:lpstr>Самые большие скопления в одном месте образуют насекомые.</vt:lpstr>
      <vt:lpstr>Жук-носорог может удерживать на спине вес, в 850 раз превосходящий его собственный.</vt:lpstr>
      <vt:lpstr>Самыми опасными животными на нашей планете считаются малярийные комары.</vt:lpstr>
      <vt:lpstr>Самыми прожорливыми на планете животными считаются насекомые. Гусеница ночной бабочки сатурнии</vt:lpstr>
      <vt:lpstr>Самый длинным жуком считают жук-геркулес, обитающий в Центральной и Южной Америке. Длина его тела 19 см.</vt:lpstr>
      <vt:lpstr>Самыми крупными и тяжёлыми среди насекомых считаются жуки-голиафы.</vt:lpstr>
      <vt:lpstr>Самой большой в мире дневной бабочкой является охраняемый вид - птицекрылка Александра. Размах крыльев 28 см.</vt:lpstr>
      <vt:lpstr>Самую большую скорость среди насекомых развивают стрекозы. Скорость 58 км/ч.</vt:lpstr>
      <vt:lpstr>Самыми шумными насекомыми считаются самцы цикад. В минуту они издают 7400 звуковых импульсов, которые слышны на расстоянии в 400 м.</vt:lpstr>
      <vt:lpstr>Самое острое обоняние имеют самцы бабочки императорский мотылёк, которые могут почувствовать запах самки на расстоянии в 11 км против ветра.</vt:lpstr>
      <vt:lpstr>Самая крупная бабочка фауны нашей страны- парусник Маака. Размах крыльев 13 см.</vt:lpstr>
      <vt:lpstr>Конец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Насекомые</dc:title>
  <dc:creator>USER</dc:creator>
  <cp:lastModifiedBy>Admin</cp:lastModifiedBy>
  <cp:revision>9</cp:revision>
  <dcterms:created xsi:type="dcterms:W3CDTF">2015-04-05T08:33:36Z</dcterms:created>
  <dcterms:modified xsi:type="dcterms:W3CDTF">2015-05-04T17:21:11Z</dcterms:modified>
</cp:coreProperties>
</file>