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C27BE3-50FD-4331-BE33-727C40C59514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AF7342-DCBC-423F-AE54-8C60181BA2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340768"/>
            <a:ext cx="7175351" cy="1793167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Самые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sz="6000" dirty="0" err="1" smtClean="0">
                <a:solidFill>
                  <a:schemeClr val="accent6">
                    <a:lumMod val="50000"/>
                  </a:schemeClr>
                </a:solidFill>
              </a:rPr>
              <a:t>амые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600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523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512511" cy="1143000"/>
          </a:xfrm>
        </p:spPr>
        <p:txBody>
          <a:bodyPr/>
          <a:lstStyle/>
          <a:p>
            <a:r>
              <a:rPr lang="ru-RU" sz="3200" dirty="0" smtClean="0"/>
              <a:t>Так же колибри откладывает самые маленькие яйца и у неё самые маленькие гнёзда.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10513">
            <a:off x="4685065" y="3126345"/>
            <a:ext cx="4389520" cy="34750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53556">
            <a:off x="59474" y="4345050"/>
            <a:ext cx="3144559" cy="23584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92296">
            <a:off x="76863" y="354090"/>
            <a:ext cx="2365412" cy="15769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701" y="2133516"/>
            <a:ext cx="4499992" cy="299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7499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512511" cy="1143000"/>
          </a:xfrm>
        </p:spPr>
        <p:txBody>
          <a:bodyPr/>
          <a:lstStyle/>
          <a:p>
            <a:r>
              <a:rPr lang="ru-RU" sz="2800" dirty="0" smtClean="0"/>
              <a:t>Самой маленькой птицей нашей фауны признан красноголовый королек. Его вес 5,5 г. А длина крыла 5,6 см.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20415">
            <a:off x="178236" y="2991216"/>
            <a:ext cx="4343796" cy="34750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60994">
            <a:off x="4721029" y="2607340"/>
            <a:ext cx="4392488" cy="35505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1703"/>
            <a:ext cx="302433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008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222240"/>
            <a:ext cx="6512511" cy="1143000"/>
          </a:xfrm>
        </p:spPr>
        <p:txBody>
          <a:bodyPr/>
          <a:lstStyle/>
          <a:p>
            <a:r>
              <a:rPr lang="ru-RU" sz="2800" dirty="0" smtClean="0"/>
              <a:t>Самую высокую скорость при полёте развивает сокол  - сапсан. Скорость сапсана 270 км/ч. Под углом 30, а под углом 45 350 км/ч.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13244">
            <a:off x="5822175" y="647348"/>
            <a:ext cx="2664296" cy="19982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91849">
            <a:off x="731671" y="449045"/>
            <a:ext cx="4550777" cy="335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538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Медленнее всех летает американский вальдшнеп. Во время брачных танцев его скорость не превышает 8 км/ч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19362">
            <a:off x="4788024" y="116632"/>
            <a:ext cx="3912840" cy="391284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4764"/>
            <a:ext cx="3707902" cy="2471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90022">
            <a:off x="288149" y="1876229"/>
            <a:ext cx="3344987" cy="264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0582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12511" cy="1143000"/>
          </a:xfrm>
        </p:spPr>
        <p:txBody>
          <a:bodyPr/>
          <a:lstStyle/>
          <a:p>
            <a:r>
              <a:rPr lang="ru-RU" sz="2800" dirty="0" smtClean="0"/>
              <a:t>Самую большую дальность перелетов демонстрирует полярная крачка. Расстояние ее полёта составляет 22530 км.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48600">
            <a:off x="168041" y="3134527"/>
            <a:ext cx="4483579" cy="33626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2808312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5806">
            <a:off x="4268941" y="2534229"/>
            <a:ext cx="4656496" cy="331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8601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88640"/>
            <a:ext cx="6494841" cy="1143000"/>
          </a:xfrm>
        </p:spPr>
        <p:txBody>
          <a:bodyPr/>
          <a:lstStyle/>
          <a:p>
            <a:r>
              <a:rPr lang="ru-RU" sz="2800" dirty="0" smtClean="0"/>
              <a:t>Самый высокий полет грифа </a:t>
            </a:r>
            <a:r>
              <a:rPr lang="ru-RU" sz="2800" dirty="0" err="1" smtClean="0"/>
              <a:t>Рапелла</a:t>
            </a:r>
            <a:r>
              <a:rPr lang="ru-RU" sz="2800" dirty="0" smtClean="0"/>
              <a:t>. В 1973 г. Гражданский самолёт столкнулся с этой птицей на высоте  11277 м.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836712"/>
            <a:ext cx="2716641" cy="34750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3396355"/>
            <a:ext cx="5184575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132856"/>
            <a:ext cx="3306113" cy="396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1541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512511" cy="1143000"/>
          </a:xfrm>
        </p:spPr>
        <p:txBody>
          <a:bodyPr/>
          <a:lstStyle/>
          <a:p>
            <a:r>
              <a:rPr lang="ru-RU" sz="2400" dirty="0" smtClean="0"/>
              <a:t>Самое длительное и на большую глубину погружение в воду демонстрирует императорские пингвины. Они погружались на глубину 265 м. на 18 мин.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767" y="176631"/>
            <a:ext cx="2286000" cy="28670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34405">
            <a:off x="4204702" y="2390339"/>
            <a:ext cx="4806123" cy="31640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51499">
            <a:off x="593867" y="3441515"/>
            <a:ext cx="437381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38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013176"/>
            <a:ext cx="6512511" cy="1143000"/>
          </a:xfrm>
        </p:spPr>
        <p:txBody>
          <a:bodyPr/>
          <a:lstStyle/>
          <a:p>
            <a:r>
              <a:rPr lang="ru-RU" sz="2800" dirty="0" smtClean="0"/>
              <a:t>Самым густым оперением обладают водоплавающие птицы утки – кряквы около 12000 перьев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75991">
            <a:off x="323528" y="124888"/>
            <a:ext cx="4681364" cy="31209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41376">
            <a:off x="4973251" y="321318"/>
            <a:ext cx="3779912" cy="3370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2420888"/>
            <a:ext cx="3807296" cy="261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580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512511" cy="1143000"/>
          </a:xfrm>
        </p:spPr>
        <p:txBody>
          <a:bodyPr/>
          <a:lstStyle/>
          <a:p>
            <a:r>
              <a:rPr lang="ru-RU" sz="3600" dirty="0" smtClean="0"/>
              <a:t>Самая большая не летающая птица – страус обыкновенный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215"/>
            <a:ext cx="2987824" cy="3075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11391">
            <a:off x="395536" y="2420888"/>
            <a:ext cx="5409505" cy="362887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44064">
            <a:off x="5260859" y="2350506"/>
            <a:ext cx="3524181" cy="4405226"/>
          </a:xfrm>
        </p:spPr>
      </p:pic>
    </p:spTree>
    <p:extLst>
      <p:ext uri="{BB962C8B-B14F-4D97-AF65-F5344CB8AC3E}">
        <p14:creationId xmlns:p14="http://schemas.microsoft.com/office/powerpoint/2010/main" xmlns="" val="412666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512511" cy="1143000"/>
          </a:xfrm>
        </p:spPr>
        <p:txBody>
          <a:bodyPr/>
          <a:lstStyle/>
          <a:p>
            <a:r>
              <a:rPr lang="ru-RU" sz="2800" dirty="0" smtClean="0"/>
              <a:t>Встречаются они к югу Алтайских гор в Центральной Эфиопии. Самцы этого вида достигают 2,74 м. в высоту и весят 156,5 кг.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48433">
            <a:off x="4341427" y="2618974"/>
            <a:ext cx="4992985" cy="37447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92599">
            <a:off x="181095" y="2697480"/>
            <a:ext cx="4158208" cy="277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955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512511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Так же страусы откладывают самые большие яйца длина 15 -20 см. вес 1,65 – 1,78 кг. Варится такое яйцо 40 минут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57222">
            <a:off x="5035243" y="2396075"/>
            <a:ext cx="4091211" cy="291498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39205">
            <a:off x="86585" y="1384475"/>
            <a:ext cx="4067944" cy="2695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4874" y="3853570"/>
            <a:ext cx="422157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110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04523"/>
            <a:ext cx="6512511" cy="114300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Самая большая летающая птица  -  африканская дрофа. Обитает она в Южной Африке.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54098">
            <a:off x="3993633" y="622026"/>
            <a:ext cx="4896544" cy="32847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61592">
            <a:off x="284841" y="205272"/>
            <a:ext cx="3528392" cy="47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53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509120"/>
            <a:ext cx="6512511" cy="1143000"/>
          </a:xfrm>
        </p:spPr>
        <p:txBody>
          <a:bodyPr/>
          <a:lstStyle/>
          <a:p>
            <a:r>
              <a:rPr lang="ru-RU" sz="3200" dirty="0" smtClean="0"/>
              <a:t>Африканская дрофа весит до 18,14 кг.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4089">
            <a:off x="3968647" y="322134"/>
            <a:ext cx="4696991" cy="39141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50861">
            <a:off x="218494" y="608163"/>
            <a:ext cx="4648681" cy="348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333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Наибольший размах крыльев имеет странствующий альбатрос, встречающийся в Южном полушарии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70627">
            <a:off x="268729" y="145324"/>
            <a:ext cx="4717097" cy="32036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49964">
            <a:off x="4737497" y="624808"/>
            <a:ext cx="4108463" cy="275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5404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826557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Размах его крыльев составляет 3,6 м.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56431">
            <a:off x="4092887" y="558317"/>
            <a:ext cx="4998288" cy="37487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52174">
            <a:off x="240045" y="1696121"/>
            <a:ext cx="3816424" cy="254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6006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512511" cy="1143000"/>
          </a:xfrm>
        </p:spPr>
        <p:txBody>
          <a:bodyPr/>
          <a:lstStyle/>
          <a:p>
            <a:r>
              <a:rPr lang="ru-RU" sz="2800" dirty="0" smtClean="0"/>
              <a:t>Самой маленькой птицей в мире является пчелиная колибри. Её размер в длину составляет 5,7см.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80628">
            <a:off x="936607" y="2077792"/>
            <a:ext cx="5351615" cy="37684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63381">
            <a:off x="5080694" y="3615499"/>
            <a:ext cx="4057236" cy="31105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74603">
            <a:off x="323528" y="1628800"/>
            <a:ext cx="3168352" cy="238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739143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264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Самые – cамые …</vt:lpstr>
      <vt:lpstr>Самая большая не летающая птица – страус обыкновенный</vt:lpstr>
      <vt:lpstr>Встречаются они к югу Алтайских гор в Центральной Эфиопии. Самцы этого вида достигают 2,74 м. в высоту и весят 156,5 кг. </vt:lpstr>
      <vt:lpstr>Так же страусы откладывают самые большие яйца длина 15 -20 см. вес 1,65 – 1,78 кг. Варится такое яйцо 40 минут </vt:lpstr>
      <vt:lpstr>Самая большая летающая птица  -  африканская дрофа. Обитает она в Южной Африке.</vt:lpstr>
      <vt:lpstr>Африканская дрофа весит до 18,14 кг.</vt:lpstr>
      <vt:lpstr>Наибольший размах крыльев имеет странствующий альбатрос, встречающийся в Южном полушарии</vt:lpstr>
      <vt:lpstr>Размах его крыльев составляет 3,6 м.</vt:lpstr>
      <vt:lpstr>Самой маленькой птицей в мире является пчелиная колибри. Её размер в длину составляет 5,7см. </vt:lpstr>
      <vt:lpstr>Так же колибри откладывает самые маленькие яйца и у неё самые маленькие гнёзда.</vt:lpstr>
      <vt:lpstr>Самой маленькой птицей нашей фауны признан красноголовый королек. Его вес 5,5 г. А длина крыла 5,6 см.</vt:lpstr>
      <vt:lpstr>Самую высокую скорость при полёте развивает сокол  - сапсан. Скорость сапсана 270 км/ч. Под углом 30, а под углом 45 350 км/ч.</vt:lpstr>
      <vt:lpstr>Медленнее всех летает американский вальдшнеп. Во время брачных танцев его скорость не превышает 8 км/ч</vt:lpstr>
      <vt:lpstr>Самую большую дальность перелетов демонстрирует полярная крачка. Расстояние ее полёта составляет 22530 км. </vt:lpstr>
      <vt:lpstr>Самый высокий полет грифа Рапелла. В 1973 г. Гражданский самолёт столкнулся с этой птицей на высоте  11277 м.</vt:lpstr>
      <vt:lpstr>Самое длительное и на большую глубину погружение в воду демонстрирует императорские пингвины. Они погружались на глубину 265 м. на 18 мин.</vt:lpstr>
      <vt:lpstr>Самым густым оперением обладают водоплавающие птицы утки – кряквы около 12000 перьев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Самые- Самые</dc:title>
  <dc:creator>User</dc:creator>
  <cp:lastModifiedBy>Admin</cp:lastModifiedBy>
  <cp:revision>10</cp:revision>
  <dcterms:created xsi:type="dcterms:W3CDTF">2015-04-06T19:08:45Z</dcterms:created>
  <dcterms:modified xsi:type="dcterms:W3CDTF">2015-05-04T17:31:02Z</dcterms:modified>
</cp:coreProperties>
</file>