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2F464-FF80-4090-A04B-B85A2B294F3B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62D55-83B1-487E-A557-1E24C5EB05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767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62D55-83B1-487E-A557-1E24C5EB0561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6575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62D55-83B1-487E-A557-1E24C5EB056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094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62D55-83B1-487E-A557-1E24C5EB0561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36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62D55-83B1-487E-A557-1E24C5EB0561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624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9C933D-C40A-42C3-81BA-B39002C99CF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D3A209-C4E5-4A47-A0A7-8C7EB07F12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656183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</a:rPr>
              <a:t>Sport in </a:t>
            </a:r>
            <a:r>
              <a:rPr lang="en-US" sz="7200" dirty="0" smtClean="0">
                <a:solidFill>
                  <a:srgbClr val="FF0000"/>
                </a:solidFill>
              </a:rPr>
              <a:t>my</a:t>
            </a:r>
            <a:r>
              <a:rPr lang="en-US" sz="7200" dirty="0" smtClean="0">
                <a:solidFill>
                  <a:srgbClr val="FF0000"/>
                </a:solidFill>
              </a:rPr>
              <a:t> </a:t>
            </a:r>
            <a:r>
              <a:rPr lang="en-US" sz="7200" dirty="0" smtClean="0">
                <a:solidFill>
                  <a:srgbClr val="FF0000"/>
                </a:solidFill>
              </a:rPr>
              <a:t>life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31746" name="Picture 2" descr="http://www.gazetaesportiva.net/blogs/joaoricardocozac/files/2013/09/Artigo-189-A-import%C3%A2ncia-da-pr%C3%A1tica-esporti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772816"/>
            <a:ext cx="6912768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764704"/>
            <a:ext cx="763459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836712"/>
            <a:ext cx="453650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Sport is fun fo</a:t>
            </a:r>
            <a:r>
              <a:rPr lang="en-US" dirty="0" smtClean="0"/>
              <a:t>r</a:t>
            </a:r>
            <a:r>
              <a:rPr lang="ru-RU" dirty="0" smtClean="0"/>
              <a:t>   </a:t>
            </a:r>
            <a:r>
              <a:rPr lang="en-US" dirty="0" smtClean="0"/>
              <a:t>              </a:t>
            </a:r>
            <a:r>
              <a:rPr lang="ru-RU" dirty="0" smtClean="0"/>
              <a:t>      </a:t>
            </a:r>
            <a:r>
              <a:rPr lang="en-US" dirty="0" smtClean="0"/>
              <a:t> </a:t>
            </a:r>
            <a:r>
              <a:rPr lang="en-US" b="1" dirty="0" smtClean="0"/>
              <a:t>and </a:t>
            </a:r>
            <a:r>
              <a:rPr lang="en-US" dirty="0" smtClean="0"/>
              <a:t>                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It’s much better than the                 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/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You can              </a:t>
            </a:r>
            <a:r>
              <a:rPr lang="ru-RU" b="1" dirty="0" smtClean="0">
                <a:solidFill>
                  <a:schemeClr val="tx1"/>
                </a:solidFill>
              </a:rPr>
              <a:t>     </a:t>
            </a:r>
            <a:r>
              <a:rPr lang="en-US" b="1" dirty="0" smtClean="0">
                <a:solidFill>
                  <a:schemeClr val="tx1"/>
                </a:solidFill>
              </a:rPr>
              <a:t>and</a:t>
            </a:r>
            <a:r>
              <a:rPr lang="en-US" dirty="0" smtClean="0">
                <a:solidFill>
                  <a:schemeClr val="tx1"/>
                </a:solidFill>
              </a:rPr>
              <a:t>           </a:t>
            </a:r>
            <a:r>
              <a:rPr lang="ru-RU" dirty="0" smtClean="0">
                <a:solidFill>
                  <a:schemeClr val="tx1"/>
                </a:solidFill>
              </a:rPr>
              <a:t>            </a:t>
            </a:r>
            <a:r>
              <a:rPr lang="en-US" b="1" dirty="0" smtClean="0">
                <a:solidFill>
                  <a:schemeClr val="tx1"/>
                </a:solidFill>
              </a:rPr>
              <a:t>and</a:t>
            </a:r>
            <a:r>
              <a:rPr lang="en-US" dirty="0" smtClean="0">
                <a:solidFill>
                  <a:schemeClr val="tx1"/>
                </a:solidFill>
              </a:rPr>
              <a:t>           </a:t>
            </a:r>
          </a:p>
          <a:p>
            <a:endParaRPr lang="en-US" dirty="0"/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/>
              <a:t>And</a:t>
            </a:r>
            <a:r>
              <a:rPr lang="ru-RU" dirty="0" smtClean="0"/>
              <a:t>  </a:t>
            </a:r>
            <a:r>
              <a:rPr lang="en-US" dirty="0" smtClean="0"/>
              <a:t>                            </a:t>
            </a:r>
            <a:r>
              <a:rPr lang="ru-RU" dirty="0" smtClean="0"/>
              <a:t>           </a:t>
            </a:r>
            <a:r>
              <a:rPr lang="en-US" dirty="0" smtClean="0"/>
              <a:t> </a:t>
            </a:r>
            <a:r>
              <a:rPr lang="en-US" b="1" dirty="0" smtClean="0"/>
              <a:t>with Kate.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tx1"/>
                </a:solidFill>
              </a:rPr>
              <a:t>You can                 </a:t>
            </a:r>
            <a:r>
              <a:rPr lang="ru-RU" b="1" dirty="0" smtClean="0">
                <a:solidFill>
                  <a:schemeClr val="tx1"/>
                </a:solidFill>
              </a:rPr>
              <a:t>           </a:t>
            </a:r>
            <a:r>
              <a:rPr lang="en-US" b="1" dirty="0" smtClean="0">
                <a:solidFill>
                  <a:schemeClr val="tx1"/>
                </a:solidFill>
              </a:rPr>
              <a:t>and play              </a:t>
            </a:r>
          </a:p>
          <a:p>
            <a:endParaRPr lang="en-US" dirty="0"/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/>
              <a:t>You can</a:t>
            </a:r>
            <a:r>
              <a:rPr lang="ru-RU" b="1" dirty="0" smtClean="0"/>
              <a:t>     </a:t>
            </a:r>
            <a:r>
              <a:rPr lang="en-US" b="1" dirty="0" smtClean="0"/>
              <a:t>          </a:t>
            </a:r>
            <a:r>
              <a:rPr lang="ru-RU" b="1" dirty="0" smtClean="0"/>
              <a:t>    </a:t>
            </a:r>
            <a:r>
              <a:rPr lang="en-US" b="1" dirty="0" smtClean="0"/>
              <a:t> and you can</a:t>
            </a:r>
          </a:p>
          <a:p>
            <a:endParaRPr lang="en-US" dirty="0"/>
          </a:p>
          <a:p>
            <a:endParaRPr lang="ru-RU" b="1" dirty="0" smtClean="0"/>
          </a:p>
          <a:p>
            <a:r>
              <a:rPr lang="en-US" b="1" dirty="0" smtClean="0"/>
              <a:t>You can have a lot of fun! 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/>
              <a:t> </a:t>
            </a:r>
            <a:r>
              <a:rPr lang="en-US" dirty="0" smtClean="0"/>
              <a:t>             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  <a:p>
            <a:r>
              <a:rPr lang="en-US" dirty="0" smtClean="0">
                <a:solidFill>
                  <a:schemeClr val="tx1"/>
                </a:solidFill>
              </a:rPr>
              <a:t>         </a:t>
            </a:r>
            <a:endParaRPr lang="en-US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692696"/>
            <a:ext cx="98475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1484784"/>
            <a:ext cx="9620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2420888"/>
            <a:ext cx="7810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2348880"/>
            <a:ext cx="6286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136" y="2348880"/>
            <a:ext cx="71233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03648" y="3212976"/>
            <a:ext cx="17716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07704" y="4149080"/>
            <a:ext cx="10001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1960" y="4005064"/>
            <a:ext cx="792088" cy="590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36096" y="4005064"/>
            <a:ext cx="1584176" cy="77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3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336" y="4005064"/>
            <a:ext cx="940974" cy="792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672" y="4869160"/>
            <a:ext cx="60580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6" name="Picture 14" descr="http://www.art-saloon.ru/big/item_5018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83968" y="4941168"/>
            <a:ext cx="731458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568952" cy="5976664"/>
          </a:xfrm>
        </p:spPr>
        <p:txBody>
          <a:bodyPr>
            <a:normAutofit/>
          </a:bodyPr>
          <a:lstStyle/>
          <a:p>
            <a:pPr marL="0" lvl="0" indent="0" defTabSz="457200">
              <a:spcAft>
                <a:spcPts val="600"/>
              </a:spcAft>
              <a:buClr>
                <a:prstClr val="white"/>
              </a:buClr>
              <a:buSzPct val="80000"/>
              <a:buNone/>
            </a:pPr>
            <a:r>
              <a:rPr lang="en-US" sz="2400" dirty="0" smtClean="0">
                <a:solidFill>
                  <a:srgbClr val="FF0000"/>
                </a:solidFill>
                <a:latin typeface="Showcard Gothic" panose="04020904020102020604" pitchFamily="82" charset="0"/>
              </a:rPr>
              <a:t>play                                                  </a:t>
            </a:r>
            <a:r>
              <a:rPr lang="en-US" sz="2400" dirty="0">
                <a:solidFill>
                  <a:srgbClr val="FF0000"/>
                </a:solidFill>
                <a:latin typeface="Showcard Gothic" panose="04020904020102020604" pitchFamily="82" charset="0"/>
              </a:rPr>
              <a:t>go                                                        do</a:t>
            </a:r>
          </a:p>
          <a:p>
            <a:r>
              <a:rPr lang="en-US" sz="4000" b="1" dirty="0" smtClean="0">
                <a:solidFill>
                  <a:srgbClr val="7030A0"/>
                </a:solidFill>
              </a:rPr>
              <a:t>weightlifting      wrestling      </a:t>
            </a:r>
            <a:r>
              <a:rPr lang="en-US" sz="4000" b="1" dirty="0" smtClean="0">
                <a:solidFill>
                  <a:srgbClr val="7030A0"/>
                </a:solidFill>
              </a:rPr>
              <a:t>football       </a:t>
            </a:r>
            <a:r>
              <a:rPr lang="en-US" sz="4000" b="1" dirty="0" smtClean="0">
                <a:solidFill>
                  <a:srgbClr val="7030A0"/>
                </a:solidFill>
              </a:rPr>
              <a:t>athletics         boxing          rugby     hockey      </a:t>
            </a:r>
            <a:r>
              <a:rPr lang="en-US" sz="4000" b="1" dirty="0" smtClean="0">
                <a:solidFill>
                  <a:srgbClr val="7030A0"/>
                </a:solidFill>
              </a:rPr>
              <a:t>cricket         </a:t>
            </a:r>
            <a:r>
              <a:rPr lang="en-US" sz="4000" b="1" dirty="0" smtClean="0">
                <a:solidFill>
                  <a:srgbClr val="7030A0"/>
                </a:solidFill>
              </a:rPr>
              <a:t>table tennis         </a:t>
            </a:r>
            <a:r>
              <a:rPr lang="en-US" sz="4000" b="1" dirty="0" err="1" smtClean="0">
                <a:solidFill>
                  <a:srgbClr val="7030A0"/>
                </a:solidFill>
              </a:rPr>
              <a:t>tennis</a:t>
            </a:r>
            <a:r>
              <a:rPr lang="en-US" sz="4000" b="1" dirty="0" smtClean="0">
                <a:solidFill>
                  <a:srgbClr val="7030A0"/>
                </a:solidFill>
              </a:rPr>
              <a:t>         swimming          sailing           </a:t>
            </a:r>
            <a:r>
              <a:rPr lang="en-US" sz="4000" b="1" dirty="0" smtClean="0">
                <a:solidFill>
                  <a:srgbClr val="7030A0"/>
                </a:solidFill>
              </a:rPr>
              <a:t>gymnastics      </a:t>
            </a:r>
            <a:r>
              <a:rPr lang="en-US" sz="4000" b="1" dirty="0" smtClean="0">
                <a:solidFill>
                  <a:srgbClr val="7030A0"/>
                </a:solidFill>
              </a:rPr>
              <a:t> boxing      skiing      skating         </a:t>
            </a:r>
            <a:r>
              <a:rPr lang="en-US" sz="4000" b="1" dirty="0" smtClean="0">
                <a:solidFill>
                  <a:srgbClr val="7030A0"/>
                </a:solidFill>
              </a:rPr>
              <a:t>judo</a:t>
            </a:r>
            <a:r>
              <a:rPr lang="en-US" sz="4000" b="1" dirty="0" smtClean="0">
                <a:solidFill>
                  <a:srgbClr val="7030A0"/>
                </a:solidFill>
              </a:rPr>
              <a:t>       figure skating                  </a:t>
            </a:r>
            <a:r>
              <a:rPr lang="en-US" sz="4000" b="1" dirty="0">
                <a:solidFill>
                  <a:srgbClr val="7030A0"/>
                </a:solidFill>
              </a:rPr>
              <a:t>golf</a:t>
            </a:r>
            <a:r>
              <a:rPr lang="en-US" sz="4000" b="1" dirty="0" smtClean="0">
                <a:solidFill>
                  <a:srgbClr val="7030A0"/>
                </a:solidFill>
              </a:rPr>
              <a:t>         synchronized swimming weightlifting   wrestling  </a:t>
            </a:r>
            <a:r>
              <a:rPr lang="en-US" sz="4000" b="1" dirty="0" smtClean="0">
                <a:solidFill>
                  <a:srgbClr val="7030A0"/>
                </a:solidFill>
              </a:rPr>
              <a:t>cheerleading</a:t>
            </a:r>
            <a:r>
              <a:rPr lang="en-US" sz="4000" b="1" dirty="0" smtClean="0">
                <a:solidFill>
                  <a:srgbClr val="7030A0"/>
                </a:solidFill>
              </a:rPr>
              <a:t>  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504056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</a:rPr>
              <a:t> 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072" y="1052736"/>
            <a:ext cx="3072650" cy="42229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91880" y="1028343"/>
            <a:ext cx="55184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Is sport important in your life?</a:t>
            </a:r>
            <a:b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Do you train in a club?</a:t>
            </a:r>
            <a:b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What kind of sport do you go in for?</a:t>
            </a:r>
            <a:b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Which of your friends (family)  goes in or sport too?</a:t>
            </a:r>
            <a:b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How often do you train?</a:t>
            </a:r>
            <a:b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Do you like P.E. lessons at school? Why?</a:t>
            </a:r>
            <a:r>
              <a:rPr lang="ru-RU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Do you take part in any  competitions?</a:t>
            </a:r>
            <a:b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Do you watch sport games?</a:t>
            </a:r>
            <a:b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Do you want to be a sportsman?</a:t>
            </a:r>
            <a:b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Do you have good health?</a:t>
            </a:r>
            <a:b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Which of your family jogs in the morning?</a:t>
            </a:r>
            <a:b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What is you </a:t>
            </a:r>
            <a:r>
              <a:rPr lang="en-US" b="1" kern="0" cap="all" dirty="0" err="1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favourite</a:t>
            </a:r>
            <a:r>
              <a:rPr lang="en-US" b="1" kern="0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sort?</a:t>
            </a:r>
            <a:endParaRPr lang="ru-RU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54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>
            <a:normAutofit fontScale="90000"/>
          </a:bodyPr>
          <a:lstStyle/>
          <a:p>
            <a:pPr lvl="0" algn="ctr" defTabSz="457200">
              <a:spcBef>
                <a:spcPct val="20000"/>
              </a:spcBef>
              <a:spcAft>
                <a:spcPts val="600"/>
              </a:spcAft>
            </a:pPr>
            <a:r>
              <a:rPr lang="en-US" sz="6600" cap="none" dirty="0">
                <a:solidFill>
                  <a:srgbClr val="7030A0"/>
                </a:solidFill>
                <a:effectLst/>
                <a:latin typeface="Century Gothic" panose="020B0502020202020204"/>
                <a:ea typeface="+mn-ea"/>
                <a:cs typeface="+mn-cs"/>
              </a:rPr>
              <a:t>Good luck!</a:t>
            </a:r>
            <a:r>
              <a:rPr lang="ru-RU" sz="6600" cap="none" dirty="0">
                <a:solidFill>
                  <a:srgbClr val="7030A0"/>
                </a:solidFill>
                <a:effectLst/>
                <a:latin typeface="Century Gothic" panose="020B0502020202020204"/>
                <a:ea typeface="+mn-ea"/>
                <a:cs typeface="+mn-cs"/>
              </a:rPr>
              <a:t/>
            </a:r>
            <a:br>
              <a:rPr lang="ru-RU" sz="6600" cap="none" dirty="0">
                <a:solidFill>
                  <a:srgbClr val="7030A0"/>
                </a:solidFill>
                <a:effectLst/>
                <a:latin typeface="Century Gothic" panose="020B0502020202020204"/>
                <a:ea typeface="+mn-ea"/>
                <a:cs typeface="+mn-cs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593708"/>
            <a:ext cx="6264696" cy="491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5084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370</TotalTime>
  <Words>90</Words>
  <Application>Microsoft Office PowerPoint</Application>
  <PresentationFormat>Экран (4:3)</PresentationFormat>
  <Paragraphs>36</Paragraphs>
  <Slides>5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Calibri</vt:lpstr>
      <vt:lpstr>Century Gothic</vt:lpstr>
      <vt:lpstr>Franklin Gothic Book</vt:lpstr>
      <vt:lpstr>Franklin Gothic Medium</vt:lpstr>
      <vt:lpstr>Showcard Gothic</vt:lpstr>
      <vt:lpstr>Times New Roman</vt:lpstr>
      <vt:lpstr>Wingdings 2</vt:lpstr>
      <vt:lpstr>Трек</vt:lpstr>
      <vt:lpstr>Sport in my life</vt:lpstr>
      <vt:lpstr>Презентация PowerPoint</vt:lpstr>
      <vt:lpstr>Презентация PowerPoint</vt:lpstr>
      <vt:lpstr> </vt:lpstr>
      <vt:lpstr>Good luck!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 in our life</dc:title>
  <dc:creator>Vadim</dc:creator>
  <cp:lastModifiedBy>1</cp:lastModifiedBy>
  <cp:revision>33</cp:revision>
  <dcterms:created xsi:type="dcterms:W3CDTF">2014-01-12T14:56:45Z</dcterms:created>
  <dcterms:modified xsi:type="dcterms:W3CDTF">2015-05-04T18:20:32Z</dcterms:modified>
</cp:coreProperties>
</file>