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70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78" r:id="rId12"/>
    <p:sldId id="279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92" autoAdjust="0"/>
  </p:normalViewPr>
  <p:slideViewPr>
    <p:cSldViewPr>
      <p:cViewPr>
        <p:scale>
          <a:sx n="90" d="100"/>
          <a:sy n="90" d="100"/>
        </p:scale>
        <p:origin x="-140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0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7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8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3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6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3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1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8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0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8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9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40869-49DE-4847-B592-7AC85F4FFBA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9C55A-FBBB-4659-A837-B0F849BD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0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jpeg"/><Relationship Id="rId7" Type="http://schemas.openxmlformats.org/officeDocument/2006/relationships/hyperlink" Target="http://img-fotki.yandex.ru/get/4130/981986.4/0_7ed89_e0d42bfc_orig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forchildren.ru/online/coloring312.php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s41.radikal.ru/i094/1202/b5/0128f2ce545e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84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8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6+3=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48830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70094" y="4521233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56269" y="459390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801539" y="438414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58757" y="4360380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824648" y="218657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2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вал 13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4+6=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70095" y="4509120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46630" y="459390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61958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831475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45137" y="437101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43808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9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2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D:\Мои документы\всё для фотошопа\SKAprilShowers\цветы, трава, утёнок\KAagard_AprilShowers_Flower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851086"/>
            <a:ext cx="1368152" cy="89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Мои документы\всё для фотошопа\SKAprilShowers\цветы, трава, утёнок\KAagard_AprilShowers_Flower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7" y="4851086"/>
            <a:ext cx="1368152" cy="89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Мои документы\всё для фотошопа\SKAprilShowers\цветы, трава, утёнок\KAagard_AprilShowers_Flower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736" y="4851086"/>
            <a:ext cx="1368152" cy="89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Мои документы\всё для фотошопа\Клипарты  новые\КЛИПАРТ - 11\0_52682_2f95ea2a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39980"/>
            <a:ext cx="1905000" cy="123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Мои документы\всё для фотошопа\Клипарты  новые\КЛИПАРТ - 11\0_52682_2f95ea2a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91672"/>
            <a:ext cx="1905000" cy="125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D:\Мои документы\всё для фотошопа\Клипарты  новые\КЛИПАРТ - 11\0_52682_2f95ea2a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503" y="4564958"/>
            <a:ext cx="1905000" cy="120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Мои документы\всё для фотошопа\Клипарты  новые\КЛИПАРТ - 11\0_52682_2f95ea2a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73" y="4751235"/>
            <a:ext cx="1905000" cy="108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Овал 22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Овал 24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Овал 30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9-8=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27525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66128" y="456495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56269" y="459390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2796281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45137" y="435942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812756" y="218657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7544" y="404664"/>
            <a:ext cx="8352928" cy="56886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600201"/>
            <a:ext cx="5544616" cy="388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s41.radikal.ru/i094/1202/b5/0128f2ce545e.png</a:t>
            </a:r>
            <a:endParaRPr lang="ru-RU" dirty="0"/>
          </a:p>
        </p:txBody>
      </p:sp>
      <p:pic>
        <p:nvPicPr>
          <p:cNvPr id="4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42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99792" y="548680"/>
            <a:ext cx="3449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5669">
            <a:off x="1707896" y="1472010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67544" y="2276689"/>
            <a:ext cx="8352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Раскраска «Лиса и Колобок»      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allforchildren.ru/online/coloring312.php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3068960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img-fotki.yandex.ru/get/4130/981986.4/0_7ed89_e0d42bfc_orig</a:t>
            </a:r>
            <a:endParaRPr lang="ru-RU" dirty="0"/>
          </a:p>
        </p:txBody>
      </p:sp>
      <p:pic>
        <p:nvPicPr>
          <p:cNvPr id="15" name="Рисунок 14" descr="http://img-fotki.yandex.ru/get/4130/981986.4/0_7ed89_e0d42bfc_ori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78969" y="2810677"/>
            <a:ext cx="1080120" cy="1028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8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877244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4-2=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75259" y="233835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48830" y="4506483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56269" y="449786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824648" y="2201271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45137" y="4348789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05488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3+4=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48830" y="234888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36938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46629" y="4574661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829282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2448" y="4356675"/>
            <a:ext cx="1390500" cy="119750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824647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2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4-4=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48830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36938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12381" y="4584087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821418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771800" y="4360782"/>
            <a:ext cx="1390500" cy="1197504"/>
          </a:xfrm>
          <a:prstGeom prst="ellipse">
            <a:avLst/>
          </a:prstGeom>
          <a:solidFill>
            <a:schemeClr val="accent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06817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27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077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/>
          <p:cNvSpPr/>
          <p:nvPr/>
        </p:nvSpPr>
        <p:spPr>
          <a:xfrm>
            <a:off x="877917" y="219915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Овал 20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8-5=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48830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36938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46630" y="459390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782379" y="4379665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801539" y="218657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32086" y="4377539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7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вал 13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2+2=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48830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36938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93561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801539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812755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2448" y="435531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9-4=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25720" y="454272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35148" y="4540153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48830" y="2384341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812756" y="4405635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843808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22747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2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841606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вал 13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5+3=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48830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48829" y="45091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46629" y="4521894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821460" y="429309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27584" y="4319728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21460" y="2186576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0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>
          <a:xfrm flipH="1">
            <a:off x="5171246" y="476821"/>
            <a:ext cx="3421133" cy="5400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6058" r="53079" b="52609"/>
          <a:stretch/>
        </p:blipFill>
        <p:spPr bwMode="auto">
          <a:xfrm>
            <a:off x="1754516" y="2420888"/>
            <a:ext cx="1556032" cy="12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585920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845137" y="4356676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633447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вал 13"/>
          <p:cNvSpPr/>
          <p:nvPr/>
        </p:nvSpPr>
        <p:spPr>
          <a:xfrm>
            <a:off x="877917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19" y="1585723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614549" y="1864578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2843808" y="2190683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14" y="1535125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Мои документы\всё для фотошопа\Клипарты  новые\КЛИПАРТЫ - записки\0_5b74a_93a7349e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6541">
            <a:off x="2576229" y="4034677"/>
            <a:ext cx="1863556" cy="18415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Овал 19"/>
          <p:cNvSpPr/>
          <p:nvPr/>
        </p:nvSpPr>
        <p:spPr>
          <a:xfrm>
            <a:off x="2820699" y="4360782"/>
            <a:ext cx="1352180" cy="119750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 descr="D:\Мои документы\всё для фотошопа\Клипарты  новые\КЛИПАРТ - 11\0_6190f_57361543_S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05" y="3730591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Мои документы\всё для фотошопа\Клипарты  новые\КЛИПАРТ - 11\0_6190f_57361543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096" y="3730592"/>
            <a:ext cx="1143385" cy="8960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05" y="2606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42" y="541247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3008" y="270509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x\Pictures\клипарты разные\0128f2ce545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8181246" y="5415048"/>
            <a:ext cx="822264" cy="82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581400" y="404664"/>
            <a:ext cx="391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48830" y="234888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36938" y="45811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46630" y="459390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56269" y="237586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2821470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851077" y="221179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22448" y="4360782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77244" y="2190683"/>
            <a:ext cx="1390500" cy="119750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82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</dc:creator>
  <cp:lastModifiedBy>Инна</cp:lastModifiedBy>
  <cp:revision>40</cp:revision>
  <dcterms:created xsi:type="dcterms:W3CDTF">2015-04-19T14:44:39Z</dcterms:created>
  <dcterms:modified xsi:type="dcterms:W3CDTF">2015-05-04T06:34:55Z</dcterms:modified>
</cp:coreProperties>
</file>