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95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81" r:id="rId10"/>
    <p:sldId id="282" r:id="rId11"/>
    <p:sldId id="278" r:id="rId12"/>
    <p:sldId id="283" r:id="rId13"/>
    <p:sldId id="287" r:id="rId14"/>
    <p:sldId id="288" r:id="rId15"/>
    <p:sldId id="289" r:id="rId16"/>
    <p:sldId id="266" r:id="rId17"/>
    <p:sldId id="269" r:id="rId18"/>
    <p:sldId id="290" r:id="rId19"/>
    <p:sldId id="271" r:id="rId20"/>
    <p:sldId id="272" r:id="rId21"/>
    <p:sldId id="274" r:id="rId22"/>
    <p:sldId id="292" r:id="rId23"/>
    <p:sldId id="276" r:id="rId24"/>
    <p:sldId id="29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dirty="0" smtClean="0"/>
              <a:t>Образец подзаголовка</a:t>
            </a:r>
            <a:endParaRPr kumimoji="0" lang="en-US" dirty="0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spd="slow">
    <p:cover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1142984"/>
            <a:ext cx="4643470" cy="2143140"/>
          </a:xfrm>
        </p:spPr>
        <p:txBody>
          <a:bodyPr/>
          <a:lstStyle/>
          <a:p>
            <a:r>
              <a:rPr lang="ru-RU" dirty="0" smtClean="0"/>
              <a:t>ОСЕННЯЯ  ЯРМАРКА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142984"/>
            <a:ext cx="8458200" cy="1357322"/>
          </a:xfrm>
        </p:spPr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00760" y="5357826"/>
            <a:ext cx="32127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Музыкальный </a:t>
            </a:r>
            <a:r>
              <a:rPr lang="ru-RU" sz="2400" dirty="0" err="1" smtClean="0"/>
              <a:t>руков</a:t>
            </a:r>
            <a:r>
              <a:rPr lang="ru-RU" sz="2400" dirty="0" smtClean="0"/>
              <a:t>.</a:t>
            </a:r>
          </a:p>
          <a:p>
            <a:r>
              <a:rPr lang="ru-RU" sz="2400" dirty="0" err="1" smtClean="0"/>
              <a:t>Мацакова</a:t>
            </a:r>
            <a:r>
              <a:rPr lang="ru-RU" sz="2400" dirty="0" smtClean="0"/>
              <a:t> Е.М.</a:t>
            </a:r>
          </a:p>
          <a:p>
            <a:r>
              <a:rPr lang="ru-RU" sz="2400" dirty="0" smtClean="0"/>
              <a:t>МБДОУ»ЦРР-д\с№196</a:t>
            </a:r>
            <a:endParaRPr lang="ru-RU" sz="2400" dirty="0"/>
          </a:p>
        </p:txBody>
      </p:sp>
    </p:spTree>
  </p:cSld>
  <p:clrMapOvr>
    <a:masterClrMapping/>
  </p:clrMapOvr>
  <p:transition spd="slow">
    <p:cover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500042"/>
            <a:ext cx="8072494" cy="5786478"/>
          </a:xfrm>
          <a:prstGeom prst="rect">
            <a:avLst/>
          </a:prstGeom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-d186d0b5d180d0bad0bed0b2d18c-d181d0b2d18fd182d0bed183d0be-d0b2d0b5d0bbd0b8d0bad0bed0bcd183d187d0b8d0bdd0b8d0bad0b0-d0b3d0b5d0bed18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8001056" cy="6000792"/>
          </a:xfrm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irchtreesvermont-1600x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8358246" cy="6215105"/>
          </a:xfrm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9072005211851_G5150 Gze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357166"/>
            <a:ext cx="7929617" cy="6215105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arfor-gzel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285728"/>
            <a:ext cx="7774228" cy="6232555"/>
          </a:xfr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gzh_history_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428604"/>
            <a:ext cx="7929618" cy="6000792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image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76672"/>
            <a:ext cx="8282439" cy="6023592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1336709982_0_491a_2053c16d_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429684" cy="6357982"/>
          </a:xfrm>
          <a:prstGeom prst="rect">
            <a:avLst/>
          </a:prstGeom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36709981_18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357166"/>
            <a:ext cx="7500950" cy="6072229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hl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04664"/>
            <a:ext cx="8352928" cy="6143889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4ebeb_eba21f7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60648"/>
            <a:ext cx="6984776" cy="6158065"/>
          </a:xfrm>
          <a:prstGeom prst="rect">
            <a:avLst/>
          </a:prstGeom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v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57166"/>
            <a:ext cx="8358246" cy="6215105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235701_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76672"/>
            <a:ext cx="7454946" cy="576064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ohlm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571480"/>
            <a:ext cx="7858180" cy="5786478"/>
          </a:xfrm>
          <a:prstGeom prst="rect">
            <a:avLst/>
          </a:prstGeom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slide0008_image0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14291"/>
            <a:ext cx="8222717" cy="6167037"/>
          </a:xfrm>
          <a:prstGeom prst="rect">
            <a:avLst/>
          </a:prstGeo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4ebeb_eba21f7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254000"/>
            <a:ext cx="8280400" cy="635000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525406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7" y="260648"/>
            <a:ext cx="8448939" cy="6336704"/>
          </a:xfrm>
          <a:prstGeom prst="rect">
            <a:avLst/>
          </a:prstGeom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3415371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8462174" cy="6311949"/>
          </a:xfrm>
          <a:prstGeom prst="rect">
            <a:avLst/>
          </a:prstGeom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5396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88640"/>
            <a:ext cx="8064896" cy="6566086"/>
          </a:xfrm>
          <a:prstGeom prst="rect">
            <a:avLst/>
          </a:prstGeom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67332292_23633096_1209196174_006dim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358246" cy="6000792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imkovskay-e13230702734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286808" cy="6286544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ymkovskaya-igrushka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072494" cy="6072230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груженно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57166"/>
            <a:ext cx="8501122" cy="6072230"/>
          </a:xfrm>
          <a:prstGeom prst="rect">
            <a:avLst/>
          </a:prstGeom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151</TotalTime>
  <Words>12</Words>
  <Application>Microsoft Office PowerPoint</Application>
  <PresentationFormat>Экран (4:3)</PresentationFormat>
  <Paragraphs>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Изящная</vt:lpstr>
      <vt:lpstr>ОСЕННЯЯ  ЯРМАРКА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Веселая Ярмарка!</dc:title>
  <cp:lastModifiedBy>Пользователь Windows</cp:lastModifiedBy>
  <cp:revision>16</cp:revision>
  <dcterms:modified xsi:type="dcterms:W3CDTF">2015-01-12T16:23:04Z</dcterms:modified>
</cp:coreProperties>
</file>