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6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ПК\Desktop\лена\соц. быт\картинки разные\C1zdid3-NgA-600x4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108"/>
            <a:ext cx="9144000" cy="6848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32763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ПК\Desktop\лена\соц. быт\картинки разные\globus.gif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77068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К\Desktop\лена\соц. быт\картинки разные\4f037eb37d76a-600x45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94192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К\Desktop\лена\соц. быт\картинки разные\dA7cOgeAO4k-600x57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51277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ПК\Desktop\лена\соц. быт\картинки разные\W6vdc1q8BE-600x57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08026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ПК\Desktop\лена\соц. быт\картинки разные\nCQ6xaq1c4c-600x57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98302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ПК\Desktop\лена\соц. быт\картинки разные\HcYeBuaYUMg-600x57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42920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ПК\Desktop\лена\соц. быт\картинки разные\XdTn7H7ACeA-600x57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23991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ПК\Desktop\лена\соц. быт\картинки разные\AqjVSivDR7U-545x60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22491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К\Desktop\лена\соц. быт\картинки разные\0_abed6_b98b49bb_XL-600x517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783592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Экран (4:3)</PresentationFormat>
  <Paragraphs>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ПК</dc:creator>
  <cp:lastModifiedBy>ПК</cp:lastModifiedBy>
  <cp:revision>3</cp:revision>
  <dcterms:created xsi:type="dcterms:W3CDTF">2014-02-03T15:38:29Z</dcterms:created>
  <dcterms:modified xsi:type="dcterms:W3CDTF">2014-02-04T03:44:34Z</dcterms:modified>
</cp:coreProperties>
</file>