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5" r:id="rId4"/>
    <p:sldId id="259" r:id="rId5"/>
    <p:sldId id="260" r:id="rId6"/>
    <p:sldId id="261" r:id="rId7"/>
    <p:sldId id="268" r:id="rId8"/>
    <p:sldId id="276" r:id="rId9"/>
    <p:sldId id="263" r:id="rId10"/>
    <p:sldId id="266" r:id="rId11"/>
    <p:sldId id="270" r:id="rId12"/>
    <p:sldId id="272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0CBFB-3E2D-4027-8B3F-0F12E096CDD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FCD65-C49A-46BC-B7FF-F69F3B14D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0CBFB-3E2D-4027-8B3F-0F12E096CDD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FCD65-C49A-46BC-B7FF-F69F3B14D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0CBFB-3E2D-4027-8B3F-0F12E096CDD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FCD65-C49A-46BC-B7FF-F69F3B14D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0CBFB-3E2D-4027-8B3F-0F12E096CDD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FCD65-C49A-46BC-B7FF-F69F3B14D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0CBFB-3E2D-4027-8B3F-0F12E096CDD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FCD65-C49A-46BC-B7FF-F69F3B14D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0CBFB-3E2D-4027-8B3F-0F12E096CDD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FCD65-C49A-46BC-B7FF-F69F3B14D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0CBFB-3E2D-4027-8B3F-0F12E096CDD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FCD65-C49A-46BC-B7FF-F69F3B14D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0CBFB-3E2D-4027-8B3F-0F12E096CDD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FCD65-C49A-46BC-B7FF-F69F3B14D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0CBFB-3E2D-4027-8B3F-0F12E096CDD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FCD65-C49A-46BC-B7FF-F69F3B14D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0CBFB-3E2D-4027-8B3F-0F12E096CDD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FCD65-C49A-46BC-B7FF-F69F3B14D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0CBFB-3E2D-4027-8B3F-0F12E096CDD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1FCD65-C49A-46BC-B7FF-F69F3B14D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0CBFB-3E2D-4027-8B3F-0F12E096CDD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1FCD65-C49A-46BC-B7FF-F69F3B14D4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2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0_7ad21_71a2563e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" y="3286124"/>
            <a:ext cx="5357814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1"/>
            <a:ext cx="8001056" cy="928693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«Детский сад комбинированного вида №57»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1500174"/>
            <a:ext cx="7429552" cy="500066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b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«День Победы – </a:t>
            </a:r>
            <a:b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главный праздник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r"/>
            <a:r>
              <a:rPr lang="ru-RU" sz="4100" dirty="0" smtClean="0"/>
              <a:t>(К 70-летию </a:t>
            </a:r>
            <a:r>
              <a:rPr lang="ru-RU" sz="4100" dirty="0" smtClean="0"/>
              <a:t>Победы в Великой Отечественной Войне посвящается</a:t>
            </a:r>
            <a:r>
              <a:rPr lang="ru-RU" sz="4100" dirty="0" smtClean="0"/>
              <a:t>)</a:t>
            </a:r>
          </a:p>
          <a:p>
            <a:pPr algn="r"/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проекта:</a:t>
            </a:r>
            <a:b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Петрова А.С. </a:t>
            </a:r>
            <a: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br>
              <a:rPr lang="ru-RU" sz="2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401080" cy="47863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Основной этап апрель - май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2015 го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/>
              <a:t> 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Беседы на тему «Как советские люди защищали страну от фашистов»; «День Победы», «О подвигах детей в ВОВ», « Мои прабабушка и прадедушка – участники войны».</a:t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Просмотр презентаций: « Детям о войне», «Дети – герои».</a:t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/>
              <a:t> 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Оформление стенда для родителей «Расскажи ребенку о войне».</a:t>
            </a:r>
            <a:endParaRPr lang="ru-RU" sz="31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0_7ad21_71a2563e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43674" y="4857760"/>
            <a:ext cx="3000358" cy="2000239"/>
          </a:xfr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72560" cy="529750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Заключительный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этап май 2015 год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Опрос «Что нового узнали о Дне Победы»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Вручение георгиевских лент детям и родителям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/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Праздник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«День Победы»</a:t>
            </a:r>
            <a:r>
              <a:rPr lang="ru-RU" sz="2800" dirty="0" smtClean="0"/>
              <a:t>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0_7ad21_71a2563e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43674" y="4857760"/>
            <a:ext cx="3000358" cy="2000238"/>
          </a:xfr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401080" cy="4000528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Предполагаемый результат проекта.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ходе реализации проекта у детей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сформируется: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интерес к истории нашей страны; понятия «ветераны», «оборона», «захватчики», «фашисты», «фашистская Германия»; чувство гордости за свой народ и его боевые заслуги; уважение к защитникам Отечества, ветеранам Великой Отечественной войны.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endParaRPr lang="ru-RU" dirty="0"/>
          </a:p>
        </p:txBody>
      </p:sp>
      <p:pic>
        <p:nvPicPr>
          <p:cNvPr id="5" name="Содержимое 4" descr="0_7ad21_71a2563e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43636" y="4857737"/>
            <a:ext cx="3000395" cy="2000262"/>
          </a:xfr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_7ad21_71a2563e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43636" y="4857737"/>
            <a:ext cx="3000395" cy="20002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401080" cy="436880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 Мая - День Победы!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Есть события и даты, которые глубоко отпечатались в истории всего человечества. О них пишут книги, сочиняют стихи и музыку. Главное же - о них помнят. И эта память передается из поколения в поколение и не дает померкнуть далеким дням и событиям. Одним из таких событий стала Великая Отечественная война нашего народа против фашисткой Германии. Память о ней должен сохранить каждый россиянин. В День Победы - 9 мая чтят память тех, кто погиб, и кланяются всем тем, кто остался в живых.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7929618" cy="157163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0_7ad21_71a2563e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43636" y="4857756"/>
            <a:ext cx="3000364" cy="2000243"/>
          </a:xfr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_7ad21_71a2563e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43636" y="4857736"/>
            <a:ext cx="3000395" cy="2000263"/>
          </a:xfr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28596" y="571480"/>
            <a:ext cx="8001056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 проекта: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кратковременный, групповой.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Участники проекта: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</a:t>
            </a:r>
            <a:r>
              <a:rPr lang="ru-RU" sz="36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подготовительной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группы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№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6, музыкальный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руководитель,</a:t>
            </a:r>
            <a:r>
              <a:rPr lang="ru-RU" sz="36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воспитатели, </a:t>
            </a:r>
            <a:endParaRPr lang="ru-RU" sz="3600" b="1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</a:t>
            </a:r>
            <a:r>
              <a:rPr lang="ru-RU" sz="36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родители</a:t>
            </a:r>
            <a:r>
              <a:rPr lang="ru-RU" sz="36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                        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Время реализации проекта: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</a:t>
            </a:r>
            <a:r>
              <a:rPr lang="ru-RU" sz="36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март- май 2015 год.</a:t>
            </a:r>
            <a:endParaRPr kumimoji="0" lang="ru-RU" sz="36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_7ad21_71a2563e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43636" y="4857736"/>
            <a:ext cx="3000395" cy="2000263"/>
          </a:xfrm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00034" y="692944"/>
            <a:ext cx="80010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42852"/>
            <a:ext cx="82868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Актуальность: </a:t>
            </a:r>
            <a:endParaRPr lang="ru-RU" sz="36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9мая 2015 года страна будет праздновать великий праздник «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70 лет со дня Победы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 Великой Отечественной Войне».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Проектная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деятельность является одним из наиболее эффективных методов патриотического воспитания.</a:t>
            </a: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Патриотическое воспитание подрастающего поколения является одной из самых актуальных задач нашего времени.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Патриотизм - сложное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человеческое чувство. Это любовь к родным и близким людям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 детскому саду, к родному селу и к родной стране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Нельзя быть патриотом, не чувствуя личной связи с Родиной, не зная, как любили, берегли и защищали ее наши предки, наши отцы и деды.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Поэтому важно еще до школы сформировать у детей первоначальные достоверные представления об истории нашей Родины, интерес к ее изучению в будущем.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Именно </a:t>
            </a:r>
            <a:r>
              <a:rPr lang="ru-RU" sz="2000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поэтому  сочли необходимым осветить для детей подвиг своего народа в годы Великой Отечественной войны. </a:t>
            </a:r>
            <a:endParaRPr lang="ru-RU" sz="2000" b="1" i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4500594"/>
          </a:xfrm>
        </p:spPr>
        <p:txBody>
          <a:bodyPr>
            <a:normAutofit fontScale="90000"/>
          </a:bodyPr>
          <a:lstStyle/>
          <a:p>
            <a:pPr algn="l"/>
            <a:r>
              <a:rPr lang="ru-RU" sz="5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 smtClean="0">
                <a:latin typeface="Times New Roman" pitchFamily="18" charset="0"/>
                <a:cs typeface="Times New Roman" pitchFamily="18" charset="0"/>
              </a:rPr>
              <a:t>К сожалению сегодня , в период смены общественных формаций нарушается преемственность поколений в воспитании детей, и прежде всего в передаче нравственного опыта, главных жизненных установок. </a:t>
            </a: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Наши дети не испытывают чувства гордости за свою Родину, за героев победителей в Великой Отечественной войне.</a:t>
            </a:r>
            <a:r>
              <a:rPr lang="ru-RU" sz="4900" b="1" dirty="0" smtClean="0">
                <a:solidFill>
                  <a:srgbClr val="FF0000"/>
                </a:solidFill>
              </a:rPr>
              <a:t/>
            </a:r>
            <a:br>
              <a:rPr lang="ru-RU" sz="4900" b="1" dirty="0" smtClean="0">
                <a:solidFill>
                  <a:srgbClr val="FF0000"/>
                </a:solidFill>
              </a:rPr>
            </a:br>
            <a:r>
              <a:rPr lang="ru-RU" sz="4900" b="1" dirty="0" smtClean="0">
                <a:solidFill>
                  <a:srgbClr val="FF0000"/>
                </a:solidFill>
              </a:rPr>
              <a:t> 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0_7ad21_71a2563e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43636" y="4857760"/>
            <a:ext cx="3000396" cy="2000264"/>
          </a:xfr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_7ad21_71a2563e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43636" y="4857761"/>
            <a:ext cx="3000396" cy="200026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6766" cy="585791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Способствовать формированию у детей  нравственных ценностей (толерантность, уважение к защитникам Родины, гордость за свой народ).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Способствовать закреплению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знания о событиях Великой Отечественной войны,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кто и как защищал нашу Родину в годы войны. Воспитывать нравственно - патриотические чувства у детей через совместные мероприятия детей, родителей, и педагогов, через расширение общего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кругозора.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1. Способствовать расширению  и систематизации знаний детей о Великой отечественной войне.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 Воспитывать в детях гордость за свою Родину, уважительное отношение к старшему поколению, ветеранам Великой Отечественной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войны.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3.Способствовать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развитию познавательной и речевой активности детей в разных видах деятельности.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Способствовать формировать нравственно-патриотических качеств: храбрости, мужества, стремления защищать свою Родину.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Способствовать формированию у детей интереса к истории нашей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страны.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401080" cy="4071966"/>
          </a:xfrm>
        </p:spPr>
        <p:txBody>
          <a:bodyPr>
            <a:noAutofit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Краткая аннотация проекта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Проект направлен на патриотическое воспитание детей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подготовительной группы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 процессе реализации проекта у дошкольников сформируются знания о Великой Отечественной войне, верности, чувства собственного достоинства, гордости за свою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Родину.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0_7ad21_71a2563e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43636" y="4857733"/>
            <a:ext cx="3000396" cy="2000265"/>
          </a:xfr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401080" cy="278605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Подготовительный этап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март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2015 год.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Сбор информации по теме проекта.</a:t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Приобщение родителей к сбору информаций о участниках ВОВ.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Серия 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картинок.</a:t>
            </a:r>
            <a:endParaRPr lang="ru-RU" sz="31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0_7ad21_71a2563e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43636" y="4857734"/>
            <a:ext cx="3000396" cy="2000264"/>
          </a:xfrm>
        </p:spPr>
      </p:pic>
      <p:pic>
        <p:nvPicPr>
          <p:cNvPr id="4" name="Рисунок 3" descr="P50700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357694"/>
            <a:ext cx="3047989" cy="2285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P507009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071678"/>
            <a:ext cx="3000365" cy="2250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P507009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00364" y="3571876"/>
            <a:ext cx="3000396" cy="2250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P507009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000728" y="3000372"/>
            <a:ext cx="314327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401080" cy="521497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Подготовительный этап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март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2015 год.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Чтение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художественных произведений о ВОВ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Л. Кассиль «Памятник солдату», «Твои защитники»; С. </a:t>
            </a:r>
            <a:r>
              <a:rPr lang="ru-RU" sz="1800" b="1" i="1" dirty="0" err="1" smtClean="0">
                <a:latin typeface="Times New Roman" pitchFamily="18" charset="0"/>
                <a:cs typeface="Times New Roman" pitchFamily="18" charset="0"/>
              </a:rPr>
              <a:t>Баруздин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«Рассказы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о</a:t>
            </a:r>
            <a:b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войне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»; С. Михалков «День Победы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»)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слушание военных песен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«Священная война» сл. В. Лебедева-Кумача, «День Победы» Д.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Тухманова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, М.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Блантера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«Катюша», </a:t>
            </a:r>
            <a:r>
              <a:rPr lang="ru-RU" sz="1800" i="1" dirty="0" err="1" smtClean="0">
                <a:latin typeface="Times New Roman" pitchFamily="18" charset="0"/>
                <a:cs typeface="Times New Roman" pitchFamily="18" charset="0"/>
              </a:rPr>
              <a:t>В.Алкина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 «Прощание славянки»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заучивание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стихов и песен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0_7ad21_71a2563e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43636" y="4857734"/>
            <a:ext cx="3000396" cy="2000264"/>
          </a:xfr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401080" cy="51435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Основной этап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апрель 2015 год.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Продуктивная 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деятельность: рисование «Мир 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глазами детей», </a:t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ппликация «Голубь 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как символ мира»,</a:t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Сюжетно-ролевые игры: «Моряки», «Лётчики», «Разведчики».</a:t>
            </a:r>
            <a:b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Дидактические игры: « Четвертый лишний», «Выложи по образцу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», «Найди 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отличия».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0_7ad21_71a2563e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43636" y="4857734"/>
            <a:ext cx="3000396" cy="2000264"/>
          </a:xfrm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1751</TotalTime>
  <Words>215</Words>
  <Application>Microsoft Office PowerPoint</Application>
  <PresentationFormat>Экран (4:3)</PresentationFormat>
  <Paragraphs>29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Муниципальное дошкольное образовательное учреждение  «Детский сад комбинированного вида №57»</vt:lpstr>
      <vt:lpstr>Слайд 2</vt:lpstr>
      <vt:lpstr>Слайд 3</vt:lpstr>
      <vt:lpstr>Проблема:  К сожалению сегодня , в период смены общественных формаций нарушается преемственность поколений в воспитании детей, и прежде всего в передаче нравственного опыта, главных жизненных установок. Наши дети не испытывают чувства гордости за свою Родину, за героев победителей в Великой Отечественной войне.  </vt:lpstr>
      <vt:lpstr>Цель:  Способствовать формированию у детей  нравственных ценностей (толерантность, уважение к защитникам Родины, гордость за свой народ). Способствовать закреплению знания о событиях Великой Отечественной войны, кто и как защищал нашу Родину в годы войны. Воспитывать нравственно - патриотические чувства у детей через совместные мероприятия детей, родителей, и педагогов, через расширение общего кругозора. Задачи:  1. Способствовать расширению  и систематизации знаний детей о Великой отечественной войне. 2. Воспитывать в детях гордость за свою Родину, уважительное отношение к старшему поколению, ветеранам Великой Отечественной войны. 3.Способствовать развитию познавательной и речевой активности детей в разных видах деятельности. 4. Способствовать формировать нравственно-патриотических качеств: храбрости, мужества, стремления защищать свою Родину. 5. Способствовать формированию у детей интереса к истории нашей страны.</vt:lpstr>
      <vt:lpstr>Краткая аннотация проекта Проект направлен на патриотическое воспитание детей подготовительной группы.  В процессе реализации проекта у дошкольников сформируются знания о Великой Отечественной войне, верности, чувства собственного достоинства, гордости за свою Родину.</vt:lpstr>
      <vt:lpstr>Этапы реализации проекта Подготовительный этап март 2015 год. Сбор информации по теме проекта. Приобщение родителей к сбору информаций о участниках ВОВ. Серия картинок.</vt:lpstr>
      <vt:lpstr>Этапы реализации проекта Подготовительный этап март 2015 год. Чтение художественных произведений о ВОВ  (Л. Кассиль «Памятник солдату», «Твои защитники»; С. Баруздин «Рассказы о   войне»; С. Михалков «День Победы»),  слушание военных песен («Священная война» сл. В. Лебедева-Кумача, «День Победы» Д. Тухманова, М. Блантера «Катюша», В.Алкина «Прощание славянки»),  заучивание стихов и песен.</vt:lpstr>
      <vt:lpstr>Этапы реализации проекта Основной этап апрель 2015 год. Продуктивная деятельность: рисование «Мир глазами детей»,  аппликация «Голубь как символ мира», Сюжетно-ролевые игры: «Моряки», «Лётчики», «Разведчики».  Дидактические игры: « Четвертый лишний», «Выложи по образцу», «Найди отличия». </vt:lpstr>
      <vt:lpstr>Этапы реализации проекта Основной этап апрель - май 2015 год  Беседы на тему «Как советские люди защищали страну от фашистов»; «День Победы», «О подвигах детей в ВОВ», « Мои прабабушка и прадедушка – участники войны». Просмотр презентаций: « Детям о войне», «Дети – герои».  Оформление стенда для родителей «Расскажи ребенку о войне».</vt:lpstr>
      <vt:lpstr>Этапы реализации проекта  Заключительный этап май 2015 год Опрос «Что нового узнали о Дне Победы» Вручение георгиевских лент детям и родителям  Праздник «День Победы»   </vt:lpstr>
      <vt:lpstr>   Предполагаемый результат проекта. В ходе реализации проекта у детей сформируется: интерес к истории нашей страны; понятия «ветераны», «оборона», «захватчики», «фашисты», «фашистская Германия»; чувство гордости за свой народ и его боевые заслуги; уважение к защитникам Отечества, ветеранам Великой Отечественной войны.    </vt:lpstr>
      <vt:lpstr>9 Мая - День Победы! Есть события и даты, которые глубоко отпечатались в истории всего человечества. О них пишут книги, сочиняют стихи и музыку. Главное же - о них помнят. И эта память передается из поколения в поколение и не дает померкнуть далеким дням и событиям. Одним из таких событий стала Великая Отечественная война нашего народа против фашисткой Германии. Память о ней должен сохранить каждый россиянин. В День Победы - 9 мая чтят память тех, кто погиб, и кланяются всем тем, кто остался в живых.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Айгуль</cp:lastModifiedBy>
  <cp:revision>64</cp:revision>
  <dcterms:created xsi:type="dcterms:W3CDTF">2014-05-01T04:28:26Z</dcterms:created>
  <dcterms:modified xsi:type="dcterms:W3CDTF">2015-02-03T18:46:31Z</dcterms:modified>
</cp:coreProperties>
</file>