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7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011" autoAdjust="0"/>
  </p:normalViewPr>
  <p:slideViewPr>
    <p:cSldViewPr>
      <p:cViewPr>
        <p:scale>
          <a:sx n="64" d="100"/>
          <a:sy n="64" d="100"/>
        </p:scale>
        <p:origin x="-1493" y="-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640960" cy="244827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дороги эти </a:t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позабыть нельзя…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293096"/>
            <a:ext cx="3744416" cy="1368152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Шишкина Татьяна Андреевна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ученица 2А  класса МБОУ </a:t>
            </a:r>
            <a:r>
              <a:rPr lang="ru-RU" sz="2400" dirty="0" smtClean="0">
                <a:solidFill>
                  <a:schemeClr val="tx1"/>
                </a:solidFill>
              </a:rPr>
              <a:t>СОШ №12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Пос. Верхний Баскунчак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лет Вооружённых сил СССР</a:t>
            </a:r>
            <a:endParaRPr lang="ru-RU" dirty="0"/>
          </a:p>
        </p:txBody>
      </p:sp>
      <p:pic>
        <p:nvPicPr>
          <p:cNvPr id="4" name="Содержимое 3" descr="marmy50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412776"/>
            <a:ext cx="2316886" cy="4455551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Орден Отечественной войны </a:t>
            </a:r>
            <a:r>
              <a:rPr lang="en-US" dirty="0" smtClean="0"/>
              <a:t>II </a:t>
            </a:r>
            <a:r>
              <a:rPr lang="ru-RU" dirty="0" smtClean="0"/>
              <a:t>степени</a:t>
            </a:r>
            <a:endParaRPr lang="ru-RU" dirty="0"/>
          </a:p>
        </p:txBody>
      </p:sp>
      <p:pic>
        <p:nvPicPr>
          <p:cNvPr id="4" name="Содержимое 3" descr="64108_html_m368c217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80014" y="1600200"/>
            <a:ext cx="4383972" cy="4525963"/>
          </a:xfrm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Памятник участникам Великой Отечественной войны 1941-1945 </a:t>
            </a:r>
            <a:r>
              <a:rPr lang="ru-RU" sz="2800" dirty="0" err="1" smtClean="0"/>
              <a:t>гг</a:t>
            </a:r>
            <a:r>
              <a:rPr lang="ru-RU" sz="2800" dirty="0" smtClean="0"/>
              <a:t> в посёлке </a:t>
            </a:r>
            <a:r>
              <a:rPr lang="ru-RU" sz="2800" dirty="0" err="1" smtClean="0"/>
              <a:t>Верхнекалиновский</a:t>
            </a:r>
            <a:endParaRPr lang="ru-RU" sz="2800" dirty="0"/>
          </a:p>
        </p:txBody>
      </p:sp>
      <p:pic>
        <p:nvPicPr>
          <p:cNvPr id="4" name="Содержимое 3" descr="IMG_62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92169" y="2292207"/>
            <a:ext cx="4104456" cy="3065674"/>
          </a:xfrm>
        </p:spPr>
      </p:pic>
      <p:pic>
        <p:nvPicPr>
          <p:cNvPr id="2050" name="Picture 2" descr="F:\Дед\IMG_62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245370" y="2293452"/>
            <a:ext cx="4288290" cy="32029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62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708305" y="1324144"/>
            <a:ext cx="4989976" cy="3727081"/>
          </a:xfrm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620689"/>
            <a:ext cx="8784976" cy="5859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Фон слайдов взят с сайта </a:t>
            </a:r>
            <a:r>
              <a:rPr lang="en-US" dirty="0" err="1" smtClean="0"/>
              <a:t>pedsovet.su</a:t>
            </a:r>
            <a:endParaRPr lang="ru-RU" dirty="0" smtClean="0"/>
          </a:p>
          <a:p>
            <a:pPr algn="ctr"/>
            <a:r>
              <a:rPr lang="ru-RU" dirty="0" smtClean="0"/>
              <a:t>Вы </a:t>
            </a:r>
            <a:r>
              <a:rPr lang="ru-RU" dirty="0" smtClean="0"/>
              <a:t>можете использовать данное оформление для создания своих презентаций, но в своей презентации вы должны указать  </a:t>
            </a:r>
          </a:p>
          <a:p>
            <a:pPr algn="ctr">
              <a:buNone/>
            </a:pPr>
            <a:r>
              <a:rPr lang="ru-RU" dirty="0" smtClean="0"/>
              <a:t>автора шаблона: </a:t>
            </a:r>
          </a:p>
          <a:p>
            <a:pPr algn="ctr">
              <a:buNone/>
            </a:pPr>
            <a:r>
              <a:rPr lang="ru-RU" b="1" i="1" dirty="0" err="1" smtClean="0"/>
              <a:t>Ранько</a:t>
            </a:r>
            <a:r>
              <a:rPr lang="ru-RU" b="1" i="1" dirty="0" smtClean="0"/>
              <a:t> Елена Алексеевна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учитель </a:t>
            </a:r>
            <a:r>
              <a:rPr lang="ru-RU" b="1" i="1" dirty="0" smtClean="0"/>
              <a:t>начальных классов 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МАОУ </a:t>
            </a:r>
            <a:r>
              <a:rPr lang="ru-RU" b="1" i="1" dirty="0" smtClean="0"/>
              <a:t>лицей №21 г. Иваново</a:t>
            </a:r>
          </a:p>
          <a:p>
            <a:endParaRPr lang="ru-RU" dirty="0" smtClean="0"/>
          </a:p>
          <a:p>
            <a:pPr algn="ctr">
              <a:buNone/>
            </a:pPr>
            <a:endParaRPr lang="ru-RU" b="1" i="1" dirty="0" smtClean="0"/>
          </a:p>
          <a:p>
            <a:pPr algn="ctr"/>
            <a:r>
              <a:rPr lang="ru-RU" b="1" i="1" dirty="0" smtClean="0"/>
              <a:t>Сайт: </a:t>
            </a:r>
            <a:r>
              <a:rPr lang="en-US" i="1" dirty="0" smtClean="0">
                <a:hlinkClick r:id="rId2"/>
              </a:rPr>
              <a:t>http://elenaranko.ucoz.ru/</a:t>
            </a:r>
            <a:r>
              <a:rPr lang="ru-RU" i="1" dirty="0" smtClean="0"/>
              <a:t> 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ед\10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755" y="764704"/>
            <a:ext cx="8005669" cy="5921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Миномёт времён ВОВ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a556859f6b333eed6a92ad34075e3bd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17114" y="1600200"/>
            <a:ext cx="3509771" cy="4525963"/>
          </a:xfrm>
        </p:spPr>
      </p:pic>
    </p:spTree>
    <p:extLst>
      <p:ext uri="{BB962C8B-B14F-4D97-AF65-F5344CB8AC3E}">
        <p14:creationId xmlns:p14="http://schemas.microsoft.com/office/powerpoint/2010/main" xmlns="" val="8265315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476672"/>
            <a:ext cx="3826768" cy="4571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FEpQ7bRM3p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0066" y="1052736"/>
            <a:ext cx="8158274" cy="5073427"/>
          </a:xfr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06445353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55777" y="692696"/>
            <a:ext cx="4406580" cy="58447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освобождение Вены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a1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67125" y="2197100"/>
            <a:ext cx="1809750" cy="3400425"/>
          </a:xfrm>
        </p:spPr>
      </p:pic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победу над Германией</a:t>
            </a:r>
            <a:endParaRPr lang="ru-RU" dirty="0"/>
          </a:p>
        </p:txBody>
      </p:sp>
      <p:pic>
        <p:nvPicPr>
          <p:cNvPr id="4" name="Содержимое 3" descr="154844698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 лет Советской армии и флота</a:t>
            </a:r>
            <a:endParaRPr lang="ru-RU" dirty="0"/>
          </a:p>
        </p:txBody>
      </p:sp>
      <p:pic>
        <p:nvPicPr>
          <p:cNvPr id="4" name="Содержимое 3" descr="zinin-award-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09962" y="1996281"/>
            <a:ext cx="2124075" cy="3733800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 лет победы в Великой Отечественной войне 1941-1945гг</a:t>
            </a:r>
            <a:endParaRPr lang="ru-RU" dirty="0"/>
          </a:p>
        </p:txBody>
      </p:sp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26971" y="2000418"/>
            <a:ext cx="2090057" cy="3725527"/>
          </a:xfrm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106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Нам дороги эти  позабыть нельзя…</vt:lpstr>
      <vt:lpstr>Слайд 2</vt:lpstr>
      <vt:lpstr>Миномёт времён ВОВ</vt:lpstr>
      <vt:lpstr>Слайд 4</vt:lpstr>
      <vt:lpstr>Слайд 5</vt:lpstr>
      <vt:lpstr>За освобождение Вены</vt:lpstr>
      <vt:lpstr>За победу над Германией</vt:lpstr>
      <vt:lpstr>30 лет Советской армии и флота</vt:lpstr>
      <vt:lpstr>20 лет победы в Великой Отечественной войне 1941-1945гг</vt:lpstr>
      <vt:lpstr>50 лет Вооружённых сил СССР</vt:lpstr>
      <vt:lpstr>Орден Отечественной войны II степени</vt:lpstr>
      <vt:lpstr>Памятник участникам Великой Отечественной войны 1941-1945 гг в посёлке Верхнекалиновский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андрей</cp:lastModifiedBy>
  <cp:revision>25</cp:revision>
  <dcterms:created xsi:type="dcterms:W3CDTF">2015-04-19T15:51:03Z</dcterms:created>
  <dcterms:modified xsi:type="dcterms:W3CDTF">2015-05-05T18:57:13Z</dcterms:modified>
</cp:coreProperties>
</file>