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5"/>
  </p:notesMasterIdLst>
  <p:sldIdLst>
    <p:sldId id="256" r:id="rId2"/>
    <p:sldId id="258" r:id="rId3"/>
    <p:sldId id="260" r:id="rId4"/>
    <p:sldId id="261" r:id="rId5"/>
    <p:sldId id="268" r:id="rId6"/>
    <p:sldId id="277" r:id="rId7"/>
    <p:sldId id="262" r:id="rId8"/>
    <p:sldId id="264" r:id="rId9"/>
    <p:sldId id="263" r:id="rId10"/>
    <p:sldId id="278" r:id="rId11"/>
    <p:sldId id="265" r:id="rId12"/>
    <p:sldId id="266" r:id="rId13"/>
    <p:sldId id="267" r:id="rId14"/>
    <p:sldId id="279" r:id="rId15"/>
    <p:sldId id="280" r:id="rId16"/>
    <p:sldId id="269" r:id="rId17"/>
    <p:sldId id="281" r:id="rId18"/>
    <p:sldId id="282" r:id="rId19"/>
    <p:sldId id="270" r:id="rId20"/>
    <p:sldId id="276" r:id="rId21"/>
    <p:sldId id="275" r:id="rId22"/>
    <p:sldId id="271" r:id="rId23"/>
    <p:sldId id="272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BF80EFF-3D90-434E-8F45-580BCF72049F}" type="datetimeFigureOut">
              <a:rPr lang="ru-RU" smtClean="0"/>
              <a:pPr/>
              <a:t>05.05.2015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732C918-627B-41AC-BC6D-278A84A9495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Layouts/_rels/slideLayout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Layouts/_rels/slideLayout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Layouts/_rels/slideLayout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Layouts/_rels/slideLayout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Layouts/_rels/slideLayout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Layouts/_rels/slideLayout6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Layouts/_rels/slideLayout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Layouts/_rels/slideLayout8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Layouts/_rels/slideLayout9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Группа 6"/>
          <p:cNvGrpSpPr/>
          <p:nvPr userDrawn="1"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pic>
          <p:nvPicPr>
            <p:cNvPr id="8" name="Рисунок 7" descr="trava_uzory_fon_tekstura_1920x1200.jp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</p:spPr>
        </p:pic>
        <p:pic>
          <p:nvPicPr>
            <p:cNvPr id="9" name="Рисунок 8" descr="0_9fe40_49534741_XL (2).png"/>
            <p:cNvPicPr>
              <a:picLocks noChangeAspect="1"/>
            </p:cNvPicPr>
            <p:nvPr/>
          </p:nvPicPr>
          <p:blipFill>
            <a:blip r:embed="rId3" cstate="print"/>
            <a:srcRect r="27453"/>
            <a:stretch>
              <a:fillRect/>
            </a:stretch>
          </p:blipFill>
          <p:spPr>
            <a:xfrm>
              <a:off x="395536" y="188640"/>
              <a:ext cx="1547664" cy="5443437"/>
            </a:xfrm>
            <a:prstGeom prst="rect">
              <a:avLst/>
            </a:prstGeom>
          </p:spPr>
        </p:pic>
        <p:pic>
          <p:nvPicPr>
            <p:cNvPr id="10" name="Рисунок 9" descr="0_79858_ddeb9364_XL.png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0" y="0"/>
              <a:ext cx="1076422" cy="1052736"/>
            </a:xfrm>
            <a:prstGeom prst="rect">
              <a:avLst/>
            </a:prstGeom>
          </p:spPr>
        </p:pic>
        <p:pic>
          <p:nvPicPr>
            <p:cNvPr id="11" name="Рисунок 10" descr="0_79858_ddeb9364_XL.png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 rot="10800000">
              <a:off x="7956376" y="5720186"/>
              <a:ext cx="1187624" cy="1137814"/>
            </a:xfrm>
            <a:prstGeom prst="rect">
              <a:avLst/>
            </a:prstGeom>
          </p:spPr>
        </p:pic>
        <p:pic>
          <p:nvPicPr>
            <p:cNvPr id="12" name="Рисунок 11" descr="0_79858_ddeb9364_XL.png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 rot="5400000">
              <a:off x="8079421" y="20971"/>
              <a:ext cx="1085550" cy="1043608"/>
            </a:xfrm>
            <a:prstGeom prst="rect">
              <a:avLst/>
            </a:prstGeom>
          </p:spPr>
        </p:pic>
        <p:pic>
          <p:nvPicPr>
            <p:cNvPr id="13" name="Рисунок 12" descr="0_79858_ddeb9364_XL.png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 rot="16200000">
              <a:off x="-40568" y="5773824"/>
              <a:ext cx="1124744" cy="1043608"/>
            </a:xfrm>
            <a:prstGeom prst="rect">
              <a:avLst/>
            </a:prstGeom>
          </p:spPr>
        </p:pic>
        <p:pic>
          <p:nvPicPr>
            <p:cNvPr id="14" name="Рисунок 13" descr="112804517_0_6f948_7dda764d_XL.png"/>
            <p:cNvPicPr>
              <a:picLocks noChangeAspect="1"/>
            </p:cNvPicPr>
            <p:nvPr/>
          </p:nvPicPr>
          <p:blipFill>
            <a:blip r:embed="rId5" cstate="print"/>
            <a:srcRect t="20560" b="22503"/>
            <a:stretch>
              <a:fillRect/>
            </a:stretch>
          </p:blipFill>
          <p:spPr>
            <a:xfrm>
              <a:off x="1259632" y="3861048"/>
              <a:ext cx="6657975" cy="2592288"/>
            </a:xfrm>
            <a:prstGeom prst="rect">
              <a:avLst/>
            </a:prstGeom>
          </p:spPr>
        </p:pic>
        <p:pic>
          <p:nvPicPr>
            <p:cNvPr id="15" name="Рисунок 14" descr="0a0fd7944a9ed8462d6bd02d7543ef53.jpg"/>
            <p:cNvPicPr>
              <a:picLocks noChangeAspect="1"/>
            </p:cNvPicPr>
            <p:nvPr/>
          </p:nvPicPr>
          <p:blipFill>
            <a:blip r:embed="rId6" cstate="print"/>
            <a:srcRect l="5901" t="9804" r="7725" b="5411"/>
            <a:stretch>
              <a:fillRect/>
            </a:stretch>
          </p:blipFill>
          <p:spPr>
            <a:xfrm>
              <a:off x="7020272" y="404664"/>
              <a:ext cx="1710190" cy="1368152"/>
            </a:xfrm>
            <a:prstGeom prst="rect">
              <a:avLst/>
            </a:prstGeom>
          </p:spPr>
        </p:pic>
        <p:sp>
          <p:nvSpPr>
            <p:cNvPr id="16" name="Рамка 15"/>
            <p:cNvSpPr/>
            <p:nvPr/>
          </p:nvSpPr>
          <p:spPr>
            <a:xfrm>
              <a:off x="0" y="0"/>
              <a:ext cx="9144000" cy="6858000"/>
            </a:xfrm>
            <a:prstGeom prst="frame">
              <a:avLst>
                <a:gd name="adj1" fmla="val 1906"/>
              </a:avLst>
            </a:prstGeom>
            <a:blipFill>
              <a:blip r:embed="rId7" cstate="print"/>
              <a:stretch>
                <a:fillRect/>
              </a:stretch>
            </a:blipFill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</p:grp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Группа 6"/>
          <p:cNvGrpSpPr/>
          <p:nvPr userDrawn="1"/>
        </p:nvGrpSpPr>
        <p:grpSpPr>
          <a:xfrm>
            <a:off x="0" y="0"/>
            <a:ext cx="9144001" cy="6858000"/>
            <a:chOff x="0" y="0"/>
            <a:chExt cx="9144001" cy="6858000"/>
          </a:xfrm>
        </p:grpSpPr>
        <p:pic>
          <p:nvPicPr>
            <p:cNvPr id="8" name="Рисунок 7" descr="i.jpg"/>
            <p:cNvPicPr>
              <a:picLocks noChangeAspect="1"/>
            </p:cNvPicPr>
            <p:nvPr/>
          </p:nvPicPr>
          <p:blipFill>
            <a:blip r:embed="rId2" cstate="print"/>
            <a:srcRect b="4641"/>
            <a:stretch>
              <a:fillRect/>
            </a:stretch>
          </p:blipFill>
          <p:spPr>
            <a:xfrm>
              <a:off x="4499992" y="3429000"/>
              <a:ext cx="4644008" cy="3429000"/>
            </a:xfrm>
            <a:prstGeom prst="rect">
              <a:avLst/>
            </a:prstGeom>
          </p:spPr>
        </p:pic>
        <p:pic>
          <p:nvPicPr>
            <p:cNvPr id="9" name="Рисунок 8" descr="i.jpg"/>
            <p:cNvPicPr>
              <a:picLocks noChangeAspect="1"/>
            </p:cNvPicPr>
            <p:nvPr/>
          </p:nvPicPr>
          <p:blipFill>
            <a:blip r:embed="rId2" cstate="print"/>
            <a:srcRect b="4641"/>
            <a:stretch>
              <a:fillRect/>
            </a:stretch>
          </p:blipFill>
          <p:spPr>
            <a:xfrm>
              <a:off x="0" y="3429000"/>
              <a:ext cx="4499993" cy="3429000"/>
            </a:xfrm>
            <a:prstGeom prst="rect">
              <a:avLst/>
            </a:prstGeom>
          </p:spPr>
        </p:pic>
        <p:pic>
          <p:nvPicPr>
            <p:cNvPr id="10" name="Рисунок 9" descr="i.jpg"/>
            <p:cNvPicPr>
              <a:picLocks noChangeAspect="1"/>
            </p:cNvPicPr>
            <p:nvPr/>
          </p:nvPicPr>
          <p:blipFill>
            <a:blip r:embed="rId2" cstate="print"/>
            <a:srcRect b="4641"/>
            <a:stretch>
              <a:fillRect/>
            </a:stretch>
          </p:blipFill>
          <p:spPr>
            <a:xfrm>
              <a:off x="1" y="0"/>
              <a:ext cx="4652392" cy="3581400"/>
            </a:xfrm>
            <a:prstGeom prst="rect">
              <a:avLst/>
            </a:prstGeom>
          </p:spPr>
        </p:pic>
        <p:pic>
          <p:nvPicPr>
            <p:cNvPr id="11" name="Рисунок 10" descr="i.jpg"/>
            <p:cNvPicPr>
              <a:picLocks noChangeAspect="1"/>
            </p:cNvPicPr>
            <p:nvPr/>
          </p:nvPicPr>
          <p:blipFill>
            <a:blip r:embed="rId2" cstate="print"/>
            <a:srcRect b="4641"/>
            <a:stretch>
              <a:fillRect/>
            </a:stretch>
          </p:blipFill>
          <p:spPr>
            <a:xfrm>
              <a:off x="4283969" y="0"/>
              <a:ext cx="4860032" cy="3429000"/>
            </a:xfrm>
            <a:prstGeom prst="rect">
              <a:avLst/>
            </a:prstGeom>
          </p:spPr>
        </p:pic>
        <p:pic>
          <p:nvPicPr>
            <p:cNvPr id="12" name="Рисунок 11" descr="0_79858_ddeb9364_XL.pn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 rot="16200000">
              <a:off x="8463975" y="12671"/>
              <a:ext cx="692696" cy="667353"/>
            </a:xfrm>
            <a:prstGeom prst="rect">
              <a:avLst/>
            </a:prstGeom>
          </p:spPr>
        </p:pic>
        <p:pic>
          <p:nvPicPr>
            <p:cNvPr id="13" name="Рисунок 12" descr="0_7dc2c_e9a01653_S.jpg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323528" y="620688"/>
              <a:ext cx="856102" cy="587857"/>
            </a:xfrm>
            <a:prstGeom prst="rect">
              <a:avLst/>
            </a:prstGeom>
          </p:spPr>
        </p:pic>
        <p:pic>
          <p:nvPicPr>
            <p:cNvPr id="14" name="Рисунок 13" descr="0_79858_ddeb9364_XL.png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 rot="10800000">
              <a:off x="0" y="0"/>
              <a:ext cx="644259" cy="620688"/>
            </a:xfrm>
            <a:prstGeom prst="rect">
              <a:avLst/>
            </a:prstGeom>
          </p:spPr>
        </p:pic>
        <p:pic>
          <p:nvPicPr>
            <p:cNvPr id="15" name="Рисунок 14" descr="0_79858_ddeb9364_XL.png"/>
            <p:cNvPicPr>
              <a:picLocks noChangeAspect="1"/>
            </p:cNvPicPr>
            <p:nvPr/>
          </p:nvPicPr>
          <p:blipFill>
            <a:blip r:embed="rId6" cstate="print"/>
            <a:stretch>
              <a:fillRect/>
            </a:stretch>
          </p:blipFill>
          <p:spPr>
            <a:xfrm rot="5400000">
              <a:off x="-11354" y="6248666"/>
              <a:ext cx="620688" cy="597980"/>
            </a:xfrm>
            <a:prstGeom prst="rect">
              <a:avLst/>
            </a:prstGeom>
          </p:spPr>
        </p:pic>
        <p:pic>
          <p:nvPicPr>
            <p:cNvPr id="16" name="Рисунок 15" descr="0_79858_ddeb9364_XL.png"/>
            <p:cNvPicPr>
              <a:picLocks noChangeAspect="1"/>
            </p:cNvPicPr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8532440" y="6268814"/>
              <a:ext cx="611560" cy="589186"/>
            </a:xfrm>
            <a:prstGeom prst="rect">
              <a:avLst/>
            </a:prstGeom>
          </p:spPr>
        </p:pic>
        <p:sp>
          <p:nvSpPr>
            <p:cNvPr id="17" name="Рамка 16"/>
            <p:cNvSpPr/>
            <p:nvPr/>
          </p:nvSpPr>
          <p:spPr>
            <a:xfrm>
              <a:off x="0" y="0"/>
              <a:ext cx="9144000" cy="6858000"/>
            </a:xfrm>
            <a:prstGeom prst="frame">
              <a:avLst>
                <a:gd name="adj1" fmla="val 1906"/>
              </a:avLst>
            </a:prstGeom>
            <a:blipFill>
              <a:blip r:embed="rId8" cstate="print"/>
              <a:stretch>
                <a:fillRect/>
              </a:stretch>
            </a:blipFill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Группа 6"/>
          <p:cNvGrpSpPr/>
          <p:nvPr userDrawn="1"/>
        </p:nvGrpSpPr>
        <p:grpSpPr>
          <a:xfrm>
            <a:off x="0" y="0"/>
            <a:ext cx="9144001" cy="6858000"/>
            <a:chOff x="0" y="0"/>
            <a:chExt cx="9144001" cy="6858000"/>
          </a:xfrm>
        </p:grpSpPr>
        <p:pic>
          <p:nvPicPr>
            <p:cNvPr id="8" name="Рисунок 7" descr="i.jpg"/>
            <p:cNvPicPr>
              <a:picLocks noChangeAspect="1"/>
            </p:cNvPicPr>
            <p:nvPr/>
          </p:nvPicPr>
          <p:blipFill>
            <a:blip r:embed="rId2" cstate="print"/>
            <a:srcRect b="4641"/>
            <a:stretch>
              <a:fillRect/>
            </a:stretch>
          </p:blipFill>
          <p:spPr>
            <a:xfrm>
              <a:off x="4499992" y="3429000"/>
              <a:ext cx="4644008" cy="3429000"/>
            </a:xfrm>
            <a:prstGeom prst="rect">
              <a:avLst/>
            </a:prstGeom>
          </p:spPr>
        </p:pic>
        <p:pic>
          <p:nvPicPr>
            <p:cNvPr id="9" name="Рисунок 8" descr="i.jpg"/>
            <p:cNvPicPr>
              <a:picLocks noChangeAspect="1"/>
            </p:cNvPicPr>
            <p:nvPr/>
          </p:nvPicPr>
          <p:blipFill>
            <a:blip r:embed="rId2" cstate="print"/>
            <a:srcRect b="4641"/>
            <a:stretch>
              <a:fillRect/>
            </a:stretch>
          </p:blipFill>
          <p:spPr>
            <a:xfrm>
              <a:off x="0" y="3429000"/>
              <a:ext cx="4499993" cy="3429000"/>
            </a:xfrm>
            <a:prstGeom prst="rect">
              <a:avLst/>
            </a:prstGeom>
          </p:spPr>
        </p:pic>
        <p:pic>
          <p:nvPicPr>
            <p:cNvPr id="10" name="Рисунок 9" descr="i.jpg"/>
            <p:cNvPicPr>
              <a:picLocks noChangeAspect="1"/>
            </p:cNvPicPr>
            <p:nvPr/>
          </p:nvPicPr>
          <p:blipFill>
            <a:blip r:embed="rId2" cstate="print"/>
            <a:srcRect b="4641"/>
            <a:stretch>
              <a:fillRect/>
            </a:stretch>
          </p:blipFill>
          <p:spPr>
            <a:xfrm>
              <a:off x="1" y="0"/>
              <a:ext cx="4652392" cy="3581400"/>
            </a:xfrm>
            <a:prstGeom prst="rect">
              <a:avLst/>
            </a:prstGeom>
          </p:spPr>
        </p:pic>
        <p:pic>
          <p:nvPicPr>
            <p:cNvPr id="11" name="Рисунок 10" descr="i.jpg"/>
            <p:cNvPicPr>
              <a:picLocks noChangeAspect="1"/>
            </p:cNvPicPr>
            <p:nvPr/>
          </p:nvPicPr>
          <p:blipFill>
            <a:blip r:embed="rId2" cstate="print"/>
            <a:srcRect b="4641"/>
            <a:stretch>
              <a:fillRect/>
            </a:stretch>
          </p:blipFill>
          <p:spPr>
            <a:xfrm>
              <a:off x="4283969" y="0"/>
              <a:ext cx="4860032" cy="3429000"/>
            </a:xfrm>
            <a:prstGeom prst="rect">
              <a:avLst/>
            </a:prstGeom>
          </p:spPr>
        </p:pic>
        <p:pic>
          <p:nvPicPr>
            <p:cNvPr id="12" name="Рисунок 11" descr="0_79858_ddeb9364_XL.pn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 rot="16200000">
              <a:off x="8463975" y="12671"/>
              <a:ext cx="692696" cy="667353"/>
            </a:xfrm>
            <a:prstGeom prst="rect">
              <a:avLst/>
            </a:prstGeom>
          </p:spPr>
        </p:pic>
        <p:pic>
          <p:nvPicPr>
            <p:cNvPr id="13" name="Рисунок 12" descr="0_7dc2c_e9a01653_S.jpg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323528" y="620688"/>
              <a:ext cx="856102" cy="587857"/>
            </a:xfrm>
            <a:prstGeom prst="rect">
              <a:avLst/>
            </a:prstGeom>
          </p:spPr>
        </p:pic>
        <p:pic>
          <p:nvPicPr>
            <p:cNvPr id="14" name="Рисунок 13" descr="0_79858_ddeb9364_XL.png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 rot="10800000">
              <a:off x="0" y="0"/>
              <a:ext cx="644259" cy="620688"/>
            </a:xfrm>
            <a:prstGeom prst="rect">
              <a:avLst/>
            </a:prstGeom>
          </p:spPr>
        </p:pic>
        <p:pic>
          <p:nvPicPr>
            <p:cNvPr id="15" name="Рисунок 14" descr="0_79858_ddeb9364_XL.png"/>
            <p:cNvPicPr>
              <a:picLocks noChangeAspect="1"/>
            </p:cNvPicPr>
            <p:nvPr/>
          </p:nvPicPr>
          <p:blipFill>
            <a:blip r:embed="rId6" cstate="print"/>
            <a:stretch>
              <a:fillRect/>
            </a:stretch>
          </p:blipFill>
          <p:spPr>
            <a:xfrm rot="5400000">
              <a:off x="-11354" y="6248666"/>
              <a:ext cx="620688" cy="597980"/>
            </a:xfrm>
            <a:prstGeom prst="rect">
              <a:avLst/>
            </a:prstGeom>
          </p:spPr>
        </p:pic>
        <p:pic>
          <p:nvPicPr>
            <p:cNvPr id="16" name="Рисунок 15" descr="0_79858_ddeb9364_XL.png"/>
            <p:cNvPicPr>
              <a:picLocks noChangeAspect="1"/>
            </p:cNvPicPr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8532440" y="6268814"/>
              <a:ext cx="611560" cy="589186"/>
            </a:xfrm>
            <a:prstGeom prst="rect">
              <a:avLst/>
            </a:prstGeom>
          </p:spPr>
        </p:pic>
        <p:sp>
          <p:nvSpPr>
            <p:cNvPr id="17" name="Рамка 16"/>
            <p:cNvSpPr/>
            <p:nvPr/>
          </p:nvSpPr>
          <p:spPr>
            <a:xfrm>
              <a:off x="0" y="0"/>
              <a:ext cx="9144000" cy="6858000"/>
            </a:xfrm>
            <a:prstGeom prst="frame">
              <a:avLst>
                <a:gd name="adj1" fmla="val 1906"/>
              </a:avLst>
            </a:prstGeom>
            <a:blipFill>
              <a:blip r:embed="rId8" cstate="print"/>
              <a:stretch>
                <a:fillRect/>
              </a:stretch>
            </a:blipFill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</p:grp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Группа 6"/>
          <p:cNvGrpSpPr/>
          <p:nvPr userDrawn="1"/>
        </p:nvGrpSpPr>
        <p:grpSpPr>
          <a:xfrm>
            <a:off x="0" y="0"/>
            <a:ext cx="9144001" cy="6858000"/>
            <a:chOff x="0" y="0"/>
            <a:chExt cx="9144001" cy="6858000"/>
          </a:xfrm>
        </p:grpSpPr>
        <p:pic>
          <p:nvPicPr>
            <p:cNvPr id="8" name="Рисунок 7" descr="i.jpg"/>
            <p:cNvPicPr>
              <a:picLocks noChangeAspect="1"/>
            </p:cNvPicPr>
            <p:nvPr/>
          </p:nvPicPr>
          <p:blipFill>
            <a:blip r:embed="rId2" cstate="print"/>
            <a:srcRect b="4641"/>
            <a:stretch>
              <a:fillRect/>
            </a:stretch>
          </p:blipFill>
          <p:spPr>
            <a:xfrm>
              <a:off x="4499992" y="3429000"/>
              <a:ext cx="4644008" cy="3429000"/>
            </a:xfrm>
            <a:prstGeom prst="rect">
              <a:avLst/>
            </a:prstGeom>
          </p:spPr>
        </p:pic>
        <p:pic>
          <p:nvPicPr>
            <p:cNvPr id="9" name="Рисунок 8" descr="i.jpg"/>
            <p:cNvPicPr>
              <a:picLocks noChangeAspect="1"/>
            </p:cNvPicPr>
            <p:nvPr/>
          </p:nvPicPr>
          <p:blipFill>
            <a:blip r:embed="rId2" cstate="print"/>
            <a:srcRect b="4641"/>
            <a:stretch>
              <a:fillRect/>
            </a:stretch>
          </p:blipFill>
          <p:spPr>
            <a:xfrm>
              <a:off x="0" y="3429000"/>
              <a:ext cx="4499993" cy="3429000"/>
            </a:xfrm>
            <a:prstGeom prst="rect">
              <a:avLst/>
            </a:prstGeom>
          </p:spPr>
        </p:pic>
        <p:pic>
          <p:nvPicPr>
            <p:cNvPr id="10" name="Рисунок 9" descr="i.jpg"/>
            <p:cNvPicPr>
              <a:picLocks noChangeAspect="1"/>
            </p:cNvPicPr>
            <p:nvPr/>
          </p:nvPicPr>
          <p:blipFill>
            <a:blip r:embed="rId2" cstate="print"/>
            <a:srcRect b="4641"/>
            <a:stretch>
              <a:fillRect/>
            </a:stretch>
          </p:blipFill>
          <p:spPr>
            <a:xfrm>
              <a:off x="1" y="0"/>
              <a:ext cx="4652392" cy="3581400"/>
            </a:xfrm>
            <a:prstGeom prst="rect">
              <a:avLst/>
            </a:prstGeom>
          </p:spPr>
        </p:pic>
        <p:pic>
          <p:nvPicPr>
            <p:cNvPr id="11" name="Рисунок 10" descr="i.jpg"/>
            <p:cNvPicPr>
              <a:picLocks noChangeAspect="1"/>
            </p:cNvPicPr>
            <p:nvPr/>
          </p:nvPicPr>
          <p:blipFill>
            <a:blip r:embed="rId2" cstate="print"/>
            <a:srcRect b="4641"/>
            <a:stretch>
              <a:fillRect/>
            </a:stretch>
          </p:blipFill>
          <p:spPr>
            <a:xfrm>
              <a:off x="4283969" y="0"/>
              <a:ext cx="4860032" cy="3429000"/>
            </a:xfrm>
            <a:prstGeom prst="rect">
              <a:avLst/>
            </a:prstGeom>
          </p:spPr>
        </p:pic>
        <p:pic>
          <p:nvPicPr>
            <p:cNvPr id="12" name="Рисунок 11" descr="0_79858_ddeb9364_XL.pn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 rot="16200000">
              <a:off x="8463975" y="12671"/>
              <a:ext cx="692696" cy="667353"/>
            </a:xfrm>
            <a:prstGeom prst="rect">
              <a:avLst/>
            </a:prstGeom>
          </p:spPr>
        </p:pic>
        <p:pic>
          <p:nvPicPr>
            <p:cNvPr id="13" name="Рисунок 12" descr="0_7dc2c_e9a01653_S.jpg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323528" y="620688"/>
              <a:ext cx="856102" cy="587857"/>
            </a:xfrm>
            <a:prstGeom prst="rect">
              <a:avLst/>
            </a:prstGeom>
          </p:spPr>
        </p:pic>
        <p:pic>
          <p:nvPicPr>
            <p:cNvPr id="14" name="Рисунок 13" descr="0_79858_ddeb9364_XL.png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 rot="10800000">
              <a:off x="0" y="0"/>
              <a:ext cx="644259" cy="620688"/>
            </a:xfrm>
            <a:prstGeom prst="rect">
              <a:avLst/>
            </a:prstGeom>
          </p:spPr>
        </p:pic>
        <p:pic>
          <p:nvPicPr>
            <p:cNvPr id="15" name="Рисунок 14" descr="0_79858_ddeb9364_XL.png"/>
            <p:cNvPicPr>
              <a:picLocks noChangeAspect="1"/>
            </p:cNvPicPr>
            <p:nvPr/>
          </p:nvPicPr>
          <p:blipFill>
            <a:blip r:embed="rId6" cstate="print"/>
            <a:stretch>
              <a:fillRect/>
            </a:stretch>
          </p:blipFill>
          <p:spPr>
            <a:xfrm rot="5400000">
              <a:off x="-11354" y="6248666"/>
              <a:ext cx="620688" cy="597980"/>
            </a:xfrm>
            <a:prstGeom prst="rect">
              <a:avLst/>
            </a:prstGeom>
          </p:spPr>
        </p:pic>
        <p:pic>
          <p:nvPicPr>
            <p:cNvPr id="16" name="Рисунок 15" descr="0_79858_ddeb9364_XL.png"/>
            <p:cNvPicPr>
              <a:picLocks noChangeAspect="1"/>
            </p:cNvPicPr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8532440" y="6268814"/>
              <a:ext cx="611560" cy="589186"/>
            </a:xfrm>
            <a:prstGeom prst="rect">
              <a:avLst/>
            </a:prstGeom>
          </p:spPr>
        </p:pic>
        <p:sp>
          <p:nvSpPr>
            <p:cNvPr id="17" name="Рамка 16"/>
            <p:cNvSpPr/>
            <p:nvPr/>
          </p:nvSpPr>
          <p:spPr>
            <a:xfrm>
              <a:off x="0" y="0"/>
              <a:ext cx="9144000" cy="6858000"/>
            </a:xfrm>
            <a:prstGeom prst="frame">
              <a:avLst>
                <a:gd name="adj1" fmla="val 1906"/>
              </a:avLst>
            </a:prstGeom>
            <a:blipFill>
              <a:blip r:embed="rId8" cstate="print"/>
              <a:stretch>
                <a:fillRect/>
              </a:stretch>
            </a:blipFill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Группа 6"/>
          <p:cNvGrpSpPr/>
          <p:nvPr userDrawn="1"/>
        </p:nvGrpSpPr>
        <p:grpSpPr>
          <a:xfrm>
            <a:off x="0" y="0"/>
            <a:ext cx="9144001" cy="6858000"/>
            <a:chOff x="0" y="0"/>
            <a:chExt cx="9144001" cy="6858000"/>
          </a:xfrm>
        </p:grpSpPr>
        <p:pic>
          <p:nvPicPr>
            <p:cNvPr id="8" name="Рисунок 7" descr="i.jpg"/>
            <p:cNvPicPr>
              <a:picLocks noChangeAspect="1"/>
            </p:cNvPicPr>
            <p:nvPr/>
          </p:nvPicPr>
          <p:blipFill>
            <a:blip r:embed="rId2" cstate="print"/>
            <a:srcRect b="4641"/>
            <a:stretch>
              <a:fillRect/>
            </a:stretch>
          </p:blipFill>
          <p:spPr>
            <a:xfrm>
              <a:off x="4499992" y="3429000"/>
              <a:ext cx="4644008" cy="3429000"/>
            </a:xfrm>
            <a:prstGeom prst="rect">
              <a:avLst/>
            </a:prstGeom>
          </p:spPr>
        </p:pic>
        <p:pic>
          <p:nvPicPr>
            <p:cNvPr id="9" name="Рисунок 8" descr="i.jpg"/>
            <p:cNvPicPr>
              <a:picLocks noChangeAspect="1"/>
            </p:cNvPicPr>
            <p:nvPr/>
          </p:nvPicPr>
          <p:blipFill>
            <a:blip r:embed="rId2" cstate="print"/>
            <a:srcRect b="4641"/>
            <a:stretch>
              <a:fillRect/>
            </a:stretch>
          </p:blipFill>
          <p:spPr>
            <a:xfrm>
              <a:off x="0" y="3429000"/>
              <a:ext cx="4499993" cy="3429000"/>
            </a:xfrm>
            <a:prstGeom prst="rect">
              <a:avLst/>
            </a:prstGeom>
          </p:spPr>
        </p:pic>
        <p:pic>
          <p:nvPicPr>
            <p:cNvPr id="10" name="Рисунок 9" descr="i.jpg"/>
            <p:cNvPicPr>
              <a:picLocks noChangeAspect="1"/>
            </p:cNvPicPr>
            <p:nvPr/>
          </p:nvPicPr>
          <p:blipFill>
            <a:blip r:embed="rId2" cstate="print"/>
            <a:srcRect b="4641"/>
            <a:stretch>
              <a:fillRect/>
            </a:stretch>
          </p:blipFill>
          <p:spPr>
            <a:xfrm>
              <a:off x="1" y="0"/>
              <a:ext cx="4652392" cy="3581400"/>
            </a:xfrm>
            <a:prstGeom prst="rect">
              <a:avLst/>
            </a:prstGeom>
          </p:spPr>
        </p:pic>
        <p:pic>
          <p:nvPicPr>
            <p:cNvPr id="11" name="Рисунок 10" descr="i.jpg"/>
            <p:cNvPicPr>
              <a:picLocks noChangeAspect="1"/>
            </p:cNvPicPr>
            <p:nvPr/>
          </p:nvPicPr>
          <p:blipFill>
            <a:blip r:embed="rId2" cstate="print"/>
            <a:srcRect b="4641"/>
            <a:stretch>
              <a:fillRect/>
            </a:stretch>
          </p:blipFill>
          <p:spPr>
            <a:xfrm>
              <a:off x="4283969" y="0"/>
              <a:ext cx="4860032" cy="3429000"/>
            </a:xfrm>
            <a:prstGeom prst="rect">
              <a:avLst/>
            </a:prstGeom>
          </p:spPr>
        </p:pic>
        <p:pic>
          <p:nvPicPr>
            <p:cNvPr id="12" name="Рисунок 11" descr="0_79858_ddeb9364_XL.pn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 rot="16200000">
              <a:off x="8463975" y="12671"/>
              <a:ext cx="692696" cy="667353"/>
            </a:xfrm>
            <a:prstGeom prst="rect">
              <a:avLst/>
            </a:prstGeom>
          </p:spPr>
        </p:pic>
        <p:pic>
          <p:nvPicPr>
            <p:cNvPr id="13" name="Рисунок 12" descr="0_7dc2c_e9a01653_S.jpg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323528" y="620688"/>
              <a:ext cx="856102" cy="587857"/>
            </a:xfrm>
            <a:prstGeom prst="rect">
              <a:avLst/>
            </a:prstGeom>
          </p:spPr>
        </p:pic>
        <p:pic>
          <p:nvPicPr>
            <p:cNvPr id="14" name="Рисунок 13" descr="0_79858_ddeb9364_XL.png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 rot="10800000">
              <a:off x="0" y="0"/>
              <a:ext cx="644259" cy="620688"/>
            </a:xfrm>
            <a:prstGeom prst="rect">
              <a:avLst/>
            </a:prstGeom>
          </p:spPr>
        </p:pic>
        <p:pic>
          <p:nvPicPr>
            <p:cNvPr id="15" name="Рисунок 14" descr="0_79858_ddeb9364_XL.png"/>
            <p:cNvPicPr>
              <a:picLocks noChangeAspect="1"/>
            </p:cNvPicPr>
            <p:nvPr/>
          </p:nvPicPr>
          <p:blipFill>
            <a:blip r:embed="rId6" cstate="print"/>
            <a:stretch>
              <a:fillRect/>
            </a:stretch>
          </p:blipFill>
          <p:spPr>
            <a:xfrm rot="5400000">
              <a:off x="-11354" y="6248666"/>
              <a:ext cx="620688" cy="597980"/>
            </a:xfrm>
            <a:prstGeom prst="rect">
              <a:avLst/>
            </a:prstGeom>
          </p:spPr>
        </p:pic>
        <p:pic>
          <p:nvPicPr>
            <p:cNvPr id="16" name="Рисунок 15" descr="0_79858_ddeb9364_XL.png"/>
            <p:cNvPicPr>
              <a:picLocks noChangeAspect="1"/>
            </p:cNvPicPr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8532440" y="6268814"/>
              <a:ext cx="611560" cy="589186"/>
            </a:xfrm>
            <a:prstGeom prst="rect">
              <a:avLst/>
            </a:prstGeom>
          </p:spPr>
        </p:pic>
        <p:sp>
          <p:nvSpPr>
            <p:cNvPr id="17" name="Рамка 16"/>
            <p:cNvSpPr/>
            <p:nvPr/>
          </p:nvSpPr>
          <p:spPr>
            <a:xfrm>
              <a:off x="0" y="0"/>
              <a:ext cx="9144000" cy="6858000"/>
            </a:xfrm>
            <a:prstGeom prst="frame">
              <a:avLst>
                <a:gd name="adj1" fmla="val 1906"/>
              </a:avLst>
            </a:prstGeom>
            <a:blipFill>
              <a:blip r:embed="rId8" cstate="print"/>
              <a:stretch>
                <a:fillRect/>
              </a:stretch>
            </a:blipFill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Группа 7"/>
          <p:cNvGrpSpPr/>
          <p:nvPr userDrawn="1"/>
        </p:nvGrpSpPr>
        <p:grpSpPr>
          <a:xfrm>
            <a:off x="0" y="0"/>
            <a:ext cx="9144001" cy="6858000"/>
            <a:chOff x="0" y="0"/>
            <a:chExt cx="9144001" cy="6858000"/>
          </a:xfrm>
        </p:grpSpPr>
        <p:pic>
          <p:nvPicPr>
            <p:cNvPr id="9" name="Рисунок 8" descr="i.jpg"/>
            <p:cNvPicPr>
              <a:picLocks noChangeAspect="1"/>
            </p:cNvPicPr>
            <p:nvPr/>
          </p:nvPicPr>
          <p:blipFill>
            <a:blip r:embed="rId2" cstate="print"/>
            <a:srcRect b="4641"/>
            <a:stretch>
              <a:fillRect/>
            </a:stretch>
          </p:blipFill>
          <p:spPr>
            <a:xfrm>
              <a:off x="4499992" y="3429000"/>
              <a:ext cx="4644008" cy="3429000"/>
            </a:xfrm>
            <a:prstGeom prst="rect">
              <a:avLst/>
            </a:prstGeom>
          </p:spPr>
        </p:pic>
        <p:pic>
          <p:nvPicPr>
            <p:cNvPr id="10" name="Рисунок 9" descr="i.jpg"/>
            <p:cNvPicPr>
              <a:picLocks noChangeAspect="1"/>
            </p:cNvPicPr>
            <p:nvPr/>
          </p:nvPicPr>
          <p:blipFill>
            <a:blip r:embed="rId2" cstate="print"/>
            <a:srcRect b="4641"/>
            <a:stretch>
              <a:fillRect/>
            </a:stretch>
          </p:blipFill>
          <p:spPr>
            <a:xfrm>
              <a:off x="0" y="3429000"/>
              <a:ext cx="4499993" cy="3429000"/>
            </a:xfrm>
            <a:prstGeom prst="rect">
              <a:avLst/>
            </a:prstGeom>
          </p:spPr>
        </p:pic>
        <p:pic>
          <p:nvPicPr>
            <p:cNvPr id="11" name="Рисунок 10" descr="i.jpg"/>
            <p:cNvPicPr>
              <a:picLocks noChangeAspect="1"/>
            </p:cNvPicPr>
            <p:nvPr/>
          </p:nvPicPr>
          <p:blipFill>
            <a:blip r:embed="rId2" cstate="print"/>
            <a:srcRect b="4641"/>
            <a:stretch>
              <a:fillRect/>
            </a:stretch>
          </p:blipFill>
          <p:spPr>
            <a:xfrm>
              <a:off x="1" y="0"/>
              <a:ext cx="4652392" cy="3581400"/>
            </a:xfrm>
            <a:prstGeom prst="rect">
              <a:avLst/>
            </a:prstGeom>
          </p:spPr>
        </p:pic>
        <p:pic>
          <p:nvPicPr>
            <p:cNvPr id="12" name="Рисунок 11" descr="i.jpg"/>
            <p:cNvPicPr>
              <a:picLocks noChangeAspect="1"/>
            </p:cNvPicPr>
            <p:nvPr/>
          </p:nvPicPr>
          <p:blipFill>
            <a:blip r:embed="rId2" cstate="print"/>
            <a:srcRect b="4641"/>
            <a:stretch>
              <a:fillRect/>
            </a:stretch>
          </p:blipFill>
          <p:spPr>
            <a:xfrm>
              <a:off x="4283969" y="0"/>
              <a:ext cx="4860032" cy="3429000"/>
            </a:xfrm>
            <a:prstGeom prst="rect">
              <a:avLst/>
            </a:prstGeom>
          </p:spPr>
        </p:pic>
        <p:pic>
          <p:nvPicPr>
            <p:cNvPr id="13" name="Рисунок 12" descr="0_79858_ddeb9364_XL.pn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 rot="16200000">
              <a:off x="8463975" y="12671"/>
              <a:ext cx="692696" cy="667353"/>
            </a:xfrm>
            <a:prstGeom prst="rect">
              <a:avLst/>
            </a:prstGeom>
          </p:spPr>
        </p:pic>
        <p:pic>
          <p:nvPicPr>
            <p:cNvPr id="14" name="Рисунок 13" descr="0_7dc2c_e9a01653_S.jpg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323528" y="620688"/>
              <a:ext cx="856102" cy="587857"/>
            </a:xfrm>
            <a:prstGeom prst="rect">
              <a:avLst/>
            </a:prstGeom>
          </p:spPr>
        </p:pic>
        <p:pic>
          <p:nvPicPr>
            <p:cNvPr id="15" name="Рисунок 14" descr="0_79858_ddeb9364_XL.png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 rot="10800000">
              <a:off x="0" y="0"/>
              <a:ext cx="644259" cy="620688"/>
            </a:xfrm>
            <a:prstGeom prst="rect">
              <a:avLst/>
            </a:prstGeom>
          </p:spPr>
        </p:pic>
        <p:pic>
          <p:nvPicPr>
            <p:cNvPr id="16" name="Рисунок 15" descr="0_79858_ddeb9364_XL.png"/>
            <p:cNvPicPr>
              <a:picLocks noChangeAspect="1"/>
            </p:cNvPicPr>
            <p:nvPr/>
          </p:nvPicPr>
          <p:blipFill>
            <a:blip r:embed="rId6" cstate="print"/>
            <a:stretch>
              <a:fillRect/>
            </a:stretch>
          </p:blipFill>
          <p:spPr>
            <a:xfrm rot="5400000">
              <a:off x="-11354" y="6248666"/>
              <a:ext cx="620688" cy="597980"/>
            </a:xfrm>
            <a:prstGeom prst="rect">
              <a:avLst/>
            </a:prstGeom>
          </p:spPr>
        </p:pic>
        <p:pic>
          <p:nvPicPr>
            <p:cNvPr id="17" name="Рисунок 16" descr="0_79858_ddeb9364_XL.png"/>
            <p:cNvPicPr>
              <a:picLocks noChangeAspect="1"/>
            </p:cNvPicPr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8532440" y="6268814"/>
              <a:ext cx="611560" cy="589186"/>
            </a:xfrm>
            <a:prstGeom prst="rect">
              <a:avLst/>
            </a:prstGeom>
          </p:spPr>
        </p:pic>
        <p:sp>
          <p:nvSpPr>
            <p:cNvPr id="18" name="Рамка 17"/>
            <p:cNvSpPr/>
            <p:nvPr/>
          </p:nvSpPr>
          <p:spPr>
            <a:xfrm>
              <a:off x="0" y="0"/>
              <a:ext cx="9144000" cy="6858000"/>
            </a:xfrm>
            <a:prstGeom prst="frame">
              <a:avLst>
                <a:gd name="adj1" fmla="val 1906"/>
              </a:avLst>
            </a:prstGeom>
            <a:blipFill>
              <a:blip r:embed="rId8" cstate="print"/>
              <a:stretch>
                <a:fillRect/>
              </a:stretch>
            </a:blipFill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Группа 9"/>
          <p:cNvGrpSpPr/>
          <p:nvPr userDrawn="1"/>
        </p:nvGrpSpPr>
        <p:grpSpPr>
          <a:xfrm>
            <a:off x="0" y="0"/>
            <a:ext cx="9144001" cy="6858000"/>
            <a:chOff x="0" y="0"/>
            <a:chExt cx="9144001" cy="6858000"/>
          </a:xfrm>
        </p:grpSpPr>
        <p:pic>
          <p:nvPicPr>
            <p:cNvPr id="11" name="Рисунок 10" descr="i.jpg"/>
            <p:cNvPicPr>
              <a:picLocks noChangeAspect="1"/>
            </p:cNvPicPr>
            <p:nvPr/>
          </p:nvPicPr>
          <p:blipFill>
            <a:blip r:embed="rId2" cstate="print"/>
            <a:srcRect b="4641"/>
            <a:stretch>
              <a:fillRect/>
            </a:stretch>
          </p:blipFill>
          <p:spPr>
            <a:xfrm>
              <a:off x="4499992" y="3429000"/>
              <a:ext cx="4644008" cy="3429000"/>
            </a:xfrm>
            <a:prstGeom prst="rect">
              <a:avLst/>
            </a:prstGeom>
          </p:spPr>
        </p:pic>
        <p:pic>
          <p:nvPicPr>
            <p:cNvPr id="12" name="Рисунок 11" descr="i.jpg"/>
            <p:cNvPicPr>
              <a:picLocks noChangeAspect="1"/>
            </p:cNvPicPr>
            <p:nvPr/>
          </p:nvPicPr>
          <p:blipFill>
            <a:blip r:embed="rId2" cstate="print"/>
            <a:srcRect b="4641"/>
            <a:stretch>
              <a:fillRect/>
            </a:stretch>
          </p:blipFill>
          <p:spPr>
            <a:xfrm>
              <a:off x="0" y="3429000"/>
              <a:ext cx="4499993" cy="3429000"/>
            </a:xfrm>
            <a:prstGeom prst="rect">
              <a:avLst/>
            </a:prstGeom>
          </p:spPr>
        </p:pic>
        <p:pic>
          <p:nvPicPr>
            <p:cNvPr id="13" name="Рисунок 12" descr="i.jpg"/>
            <p:cNvPicPr>
              <a:picLocks noChangeAspect="1"/>
            </p:cNvPicPr>
            <p:nvPr/>
          </p:nvPicPr>
          <p:blipFill>
            <a:blip r:embed="rId2" cstate="print"/>
            <a:srcRect b="4641"/>
            <a:stretch>
              <a:fillRect/>
            </a:stretch>
          </p:blipFill>
          <p:spPr>
            <a:xfrm>
              <a:off x="1" y="0"/>
              <a:ext cx="4652392" cy="3581400"/>
            </a:xfrm>
            <a:prstGeom prst="rect">
              <a:avLst/>
            </a:prstGeom>
          </p:spPr>
        </p:pic>
        <p:pic>
          <p:nvPicPr>
            <p:cNvPr id="14" name="Рисунок 13" descr="i.jpg"/>
            <p:cNvPicPr>
              <a:picLocks noChangeAspect="1"/>
            </p:cNvPicPr>
            <p:nvPr/>
          </p:nvPicPr>
          <p:blipFill>
            <a:blip r:embed="rId2" cstate="print"/>
            <a:srcRect b="4641"/>
            <a:stretch>
              <a:fillRect/>
            </a:stretch>
          </p:blipFill>
          <p:spPr>
            <a:xfrm>
              <a:off x="4283969" y="0"/>
              <a:ext cx="4860032" cy="3429000"/>
            </a:xfrm>
            <a:prstGeom prst="rect">
              <a:avLst/>
            </a:prstGeom>
          </p:spPr>
        </p:pic>
        <p:pic>
          <p:nvPicPr>
            <p:cNvPr id="15" name="Рисунок 14" descr="0_79858_ddeb9364_XL.pn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 rot="16200000">
              <a:off x="8463975" y="12671"/>
              <a:ext cx="692696" cy="667353"/>
            </a:xfrm>
            <a:prstGeom prst="rect">
              <a:avLst/>
            </a:prstGeom>
          </p:spPr>
        </p:pic>
        <p:pic>
          <p:nvPicPr>
            <p:cNvPr id="16" name="Рисунок 15" descr="0_7dc2c_e9a01653_S.jpg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323528" y="620688"/>
              <a:ext cx="856102" cy="587857"/>
            </a:xfrm>
            <a:prstGeom prst="rect">
              <a:avLst/>
            </a:prstGeom>
          </p:spPr>
        </p:pic>
        <p:pic>
          <p:nvPicPr>
            <p:cNvPr id="17" name="Рисунок 16" descr="0_79858_ddeb9364_XL.png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 rot="10800000">
              <a:off x="0" y="0"/>
              <a:ext cx="644259" cy="620688"/>
            </a:xfrm>
            <a:prstGeom prst="rect">
              <a:avLst/>
            </a:prstGeom>
          </p:spPr>
        </p:pic>
        <p:pic>
          <p:nvPicPr>
            <p:cNvPr id="18" name="Рисунок 17" descr="0_79858_ddeb9364_XL.png"/>
            <p:cNvPicPr>
              <a:picLocks noChangeAspect="1"/>
            </p:cNvPicPr>
            <p:nvPr/>
          </p:nvPicPr>
          <p:blipFill>
            <a:blip r:embed="rId6" cstate="print"/>
            <a:stretch>
              <a:fillRect/>
            </a:stretch>
          </p:blipFill>
          <p:spPr>
            <a:xfrm rot="5400000">
              <a:off x="-11354" y="6248666"/>
              <a:ext cx="620688" cy="597980"/>
            </a:xfrm>
            <a:prstGeom prst="rect">
              <a:avLst/>
            </a:prstGeom>
          </p:spPr>
        </p:pic>
        <p:pic>
          <p:nvPicPr>
            <p:cNvPr id="19" name="Рисунок 18" descr="0_79858_ddeb9364_XL.png"/>
            <p:cNvPicPr>
              <a:picLocks noChangeAspect="1"/>
            </p:cNvPicPr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8532440" y="6268814"/>
              <a:ext cx="611560" cy="589186"/>
            </a:xfrm>
            <a:prstGeom prst="rect">
              <a:avLst/>
            </a:prstGeom>
          </p:spPr>
        </p:pic>
        <p:sp>
          <p:nvSpPr>
            <p:cNvPr id="20" name="Рамка 19"/>
            <p:cNvSpPr/>
            <p:nvPr/>
          </p:nvSpPr>
          <p:spPr>
            <a:xfrm>
              <a:off x="0" y="0"/>
              <a:ext cx="9144000" cy="6858000"/>
            </a:xfrm>
            <a:prstGeom prst="frame">
              <a:avLst>
                <a:gd name="adj1" fmla="val 1906"/>
              </a:avLst>
            </a:prstGeom>
            <a:blipFill>
              <a:blip r:embed="rId8" cstate="print"/>
              <a:stretch>
                <a:fillRect/>
              </a:stretch>
            </a:blipFill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05.05.2015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Группа 5"/>
          <p:cNvGrpSpPr/>
          <p:nvPr userDrawn="1"/>
        </p:nvGrpSpPr>
        <p:grpSpPr>
          <a:xfrm>
            <a:off x="0" y="0"/>
            <a:ext cx="9144001" cy="6858000"/>
            <a:chOff x="0" y="0"/>
            <a:chExt cx="9144001" cy="6858000"/>
          </a:xfrm>
        </p:grpSpPr>
        <p:pic>
          <p:nvPicPr>
            <p:cNvPr id="7" name="Рисунок 6" descr="i.jpg"/>
            <p:cNvPicPr>
              <a:picLocks noChangeAspect="1"/>
            </p:cNvPicPr>
            <p:nvPr/>
          </p:nvPicPr>
          <p:blipFill>
            <a:blip r:embed="rId2" cstate="print"/>
            <a:srcRect b="4641"/>
            <a:stretch>
              <a:fillRect/>
            </a:stretch>
          </p:blipFill>
          <p:spPr>
            <a:xfrm>
              <a:off x="4499992" y="3429000"/>
              <a:ext cx="4644008" cy="3429000"/>
            </a:xfrm>
            <a:prstGeom prst="rect">
              <a:avLst/>
            </a:prstGeom>
          </p:spPr>
        </p:pic>
        <p:pic>
          <p:nvPicPr>
            <p:cNvPr id="8" name="Рисунок 7" descr="i.jpg"/>
            <p:cNvPicPr>
              <a:picLocks noChangeAspect="1"/>
            </p:cNvPicPr>
            <p:nvPr/>
          </p:nvPicPr>
          <p:blipFill>
            <a:blip r:embed="rId2" cstate="print"/>
            <a:srcRect b="4641"/>
            <a:stretch>
              <a:fillRect/>
            </a:stretch>
          </p:blipFill>
          <p:spPr>
            <a:xfrm>
              <a:off x="0" y="3429000"/>
              <a:ext cx="4499993" cy="3429000"/>
            </a:xfrm>
            <a:prstGeom prst="rect">
              <a:avLst/>
            </a:prstGeom>
          </p:spPr>
        </p:pic>
        <p:pic>
          <p:nvPicPr>
            <p:cNvPr id="9" name="Рисунок 8" descr="i.jpg"/>
            <p:cNvPicPr>
              <a:picLocks noChangeAspect="1"/>
            </p:cNvPicPr>
            <p:nvPr/>
          </p:nvPicPr>
          <p:blipFill>
            <a:blip r:embed="rId2" cstate="print"/>
            <a:srcRect b="4641"/>
            <a:stretch>
              <a:fillRect/>
            </a:stretch>
          </p:blipFill>
          <p:spPr>
            <a:xfrm>
              <a:off x="1" y="0"/>
              <a:ext cx="4652392" cy="3581400"/>
            </a:xfrm>
            <a:prstGeom prst="rect">
              <a:avLst/>
            </a:prstGeom>
          </p:spPr>
        </p:pic>
        <p:pic>
          <p:nvPicPr>
            <p:cNvPr id="10" name="Рисунок 9" descr="i.jpg"/>
            <p:cNvPicPr>
              <a:picLocks noChangeAspect="1"/>
            </p:cNvPicPr>
            <p:nvPr/>
          </p:nvPicPr>
          <p:blipFill>
            <a:blip r:embed="rId2" cstate="print"/>
            <a:srcRect b="4641"/>
            <a:stretch>
              <a:fillRect/>
            </a:stretch>
          </p:blipFill>
          <p:spPr>
            <a:xfrm>
              <a:off x="4283969" y="0"/>
              <a:ext cx="4860032" cy="3429000"/>
            </a:xfrm>
            <a:prstGeom prst="rect">
              <a:avLst/>
            </a:prstGeom>
          </p:spPr>
        </p:pic>
        <p:pic>
          <p:nvPicPr>
            <p:cNvPr id="11" name="Рисунок 10" descr="0_79858_ddeb9364_XL.pn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 rot="16200000">
              <a:off x="8463975" y="12671"/>
              <a:ext cx="692696" cy="667353"/>
            </a:xfrm>
            <a:prstGeom prst="rect">
              <a:avLst/>
            </a:prstGeom>
          </p:spPr>
        </p:pic>
        <p:pic>
          <p:nvPicPr>
            <p:cNvPr id="12" name="Рисунок 11" descr="0_7dc2c_e9a01653_S.jpg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323528" y="620688"/>
              <a:ext cx="856102" cy="587857"/>
            </a:xfrm>
            <a:prstGeom prst="rect">
              <a:avLst/>
            </a:prstGeom>
          </p:spPr>
        </p:pic>
        <p:pic>
          <p:nvPicPr>
            <p:cNvPr id="13" name="Рисунок 12" descr="0_79858_ddeb9364_XL.png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 rot="10800000">
              <a:off x="0" y="0"/>
              <a:ext cx="644259" cy="620688"/>
            </a:xfrm>
            <a:prstGeom prst="rect">
              <a:avLst/>
            </a:prstGeom>
          </p:spPr>
        </p:pic>
        <p:pic>
          <p:nvPicPr>
            <p:cNvPr id="14" name="Рисунок 13" descr="0_79858_ddeb9364_XL.png"/>
            <p:cNvPicPr>
              <a:picLocks noChangeAspect="1"/>
            </p:cNvPicPr>
            <p:nvPr/>
          </p:nvPicPr>
          <p:blipFill>
            <a:blip r:embed="rId6" cstate="print"/>
            <a:stretch>
              <a:fillRect/>
            </a:stretch>
          </p:blipFill>
          <p:spPr>
            <a:xfrm rot="5400000">
              <a:off x="-11354" y="6248666"/>
              <a:ext cx="620688" cy="597980"/>
            </a:xfrm>
            <a:prstGeom prst="rect">
              <a:avLst/>
            </a:prstGeom>
          </p:spPr>
        </p:pic>
        <p:pic>
          <p:nvPicPr>
            <p:cNvPr id="15" name="Рисунок 14" descr="0_79858_ddeb9364_XL.png"/>
            <p:cNvPicPr>
              <a:picLocks noChangeAspect="1"/>
            </p:cNvPicPr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8532440" y="6268814"/>
              <a:ext cx="611560" cy="589186"/>
            </a:xfrm>
            <a:prstGeom prst="rect">
              <a:avLst/>
            </a:prstGeom>
          </p:spPr>
        </p:pic>
        <p:sp>
          <p:nvSpPr>
            <p:cNvPr id="16" name="Рамка 15"/>
            <p:cNvSpPr/>
            <p:nvPr/>
          </p:nvSpPr>
          <p:spPr>
            <a:xfrm>
              <a:off x="0" y="0"/>
              <a:ext cx="9144000" cy="6858000"/>
            </a:xfrm>
            <a:prstGeom prst="frame">
              <a:avLst>
                <a:gd name="adj1" fmla="val 1906"/>
              </a:avLst>
            </a:prstGeom>
            <a:blipFill>
              <a:blip r:embed="rId8" cstate="print"/>
              <a:stretch>
                <a:fillRect/>
              </a:stretch>
            </a:blipFill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05.05.2015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Группа 4"/>
          <p:cNvGrpSpPr/>
          <p:nvPr userDrawn="1"/>
        </p:nvGrpSpPr>
        <p:grpSpPr>
          <a:xfrm>
            <a:off x="0" y="0"/>
            <a:ext cx="9144001" cy="6858000"/>
            <a:chOff x="0" y="0"/>
            <a:chExt cx="9144001" cy="6858000"/>
          </a:xfrm>
        </p:grpSpPr>
        <p:pic>
          <p:nvPicPr>
            <p:cNvPr id="6" name="Рисунок 5" descr="i.jpg"/>
            <p:cNvPicPr>
              <a:picLocks noChangeAspect="1"/>
            </p:cNvPicPr>
            <p:nvPr/>
          </p:nvPicPr>
          <p:blipFill>
            <a:blip r:embed="rId2" cstate="print"/>
            <a:srcRect b="4641"/>
            <a:stretch>
              <a:fillRect/>
            </a:stretch>
          </p:blipFill>
          <p:spPr>
            <a:xfrm>
              <a:off x="4499992" y="3429000"/>
              <a:ext cx="4644008" cy="3429000"/>
            </a:xfrm>
            <a:prstGeom prst="rect">
              <a:avLst/>
            </a:prstGeom>
          </p:spPr>
        </p:pic>
        <p:pic>
          <p:nvPicPr>
            <p:cNvPr id="7" name="Рисунок 6" descr="i.jpg"/>
            <p:cNvPicPr>
              <a:picLocks noChangeAspect="1"/>
            </p:cNvPicPr>
            <p:nvPr/>
          </p:nvPicPr>
          <p:blipFill>
            <a:blip r:embed="rId2" cstate="print"/>
            <a:srcRect b="4641"/>
            <a:stretch>
              <a:fillRect/>
            </a:stretch>
          </p:blipFill>
          <p:spPr>
            <a:xfrm>
              <a:off x="0" y="3429000"/>
              <a:ext cx="4499993" cy="3429000"/>
            </a:xfrm>
            <a:prstGeom prst="rect">
              <a:avLst/>
            </a:prstGeom>
          </p:spPr>
        </p:pic>
        <p:pic>
          <p:nvPicPr>
            <p:cNvPr id="8" name="Рисунок 7" descr="i.jpg"/>
            <p:cNvPicPr>
              <a:picLocks noChangeAspect="1"/>
            </p:cNvPicPr>
            <p:nvPr/>
          </p:nvPicPr>
          <p:blipFill>
            <a:blip r:embed="rId2" cstate="print"/>
            <a:srcRect b="4641"/>
            <a:stretch>
              <a:fillRect/>
            </a:stretch>
          </p:blipFill>
          <p:spPr>
            <a:xfrm>
              <a:off x="1" y="0"/>
              <a:ext cx="4652392" cy="3581400"/>
            </a:xfrm>
            <a:prstGeom prst="rect">
              <a:avLst/>
            </a:prstGeom>
          </p:spPr>
        </p:pic>
        <p:pic>
          <p:nvPicPr>
            <p:cNvPr id="9" name="Рисунок 8" descr="i.jpg"/>
            <p:cNvPicPr>
              <a:picLocks noChangeAspect="1"/>
            </p:cNvPicPr>
            <p:nvPr/>
          </p:nvPicPr>
          <p:blipFill>
            <a:blip r:embed="rId2" cstate="print"/>
            <a:srcRect b="4641"/>
            <a:stretch>
              <a:fillRect/>
            </a:stretch>
          </p:blipFill>
          <p:spPr>
            <a:xfrm>
              <a:off x="4283969" y="0"/>
              <a:ext cx="4860032" cy="3429000"/>
            </a:xfrm>
            <a:prstGeom prst="rect">
              <a:avLst/>
            </a:prstGeom>
          </p:spPr>
        </p:pic>
        <p:pic>
          <p:nvPicPr>
            <p:cNvPr id="10" name="Рисунок 9" descr="0_79858_ddeb9364_XL.pn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 rot="16200000">
              <a:off x="8463975" y="12671"/>
              <a:ext cx="692696" cy="667353"/>
            </a:xfrm>
            <a:prstGeom prst="rect">
              <a:avLst/>
            </a:prstGeom>
          </p:spPr>
        </p:pic>
        <p:pic>
          <p:nvPicPr>
            <p:cNvPr id="11" name="Рисунок 10" descr="0_7dc2c_e9a01653_S.jpg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323528" y="620688"/>
              <a:ext cx="856102" cy="587857"/>
            </a:xfrm>
            <a:prstGeom prst="rect">
              <a:avLst/>
            </a:prstGeom>
          </p:spPr>
        </p:pic>
        <p:pic>
          <p:nvPicPr>
            <p:cNvPr id="12" name="Рисунок 11" descr="0_79858_ddeb9364_XL.png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 rot="10800000">
              <a:off x="0" y="0"/>
              <a:ext cx="644259" cy="620688"/>
            </a:xfrm>
            <a:prstGeom prst="rect">
              <a:avLst/>
            </a:prstGeom>
          </p:spPr>
        </p:pic>
        <p:pic>
          <p:nvPicPr>
            <p:cNvPr id="13" name="Рисунок 12" descr="0_79858_ddeb9364_XL.png"/>
            <p:cNvPicPr>
              <a:picLocks noChangeAspect="1"/>
            </p:cNvPicPr>
            <p:nvPr/>
          </p:nvPicPr>
          <p:blipFill>
            <a:blip r:embed="rId6" cstate="print"/>
            <a:stretch>
              <a:fillRect/>
            </a:stretch>
          </p:blipFill>
          <p:spPr>
            <a:xfrm rot="5400000">
              <a:off x="-11354" y="6248666"/>
              <a:ext cx="620688" cy="597980"/>
            </a:xfrm>
            <a:prstGeom prst="rect">
              <a:avLst/>
            </a:prstGeom>
          </p:spPr>
        </p:pic>
        <p:pic>
          <p:nvPicPr>
            <p:cNvPr id="14" name="Рисунок 13" descr="0_79858_ddeb9364_XL.png"/>
            <p:cNvPicPr>
              <a:picLocks noChangeAspect="1"/>
            </p:cNvPicPr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8532440" y="6268814"/>
              <a:ext cx="611560" cy="589186"/>
            </a:xfrm>
            <a:prstGeom prst="rect">
              <a:avLst/>
            </a:prstGeom>
          </p:spPr>
        </p:pic>
        <p:sp>
          <p:nvSpPr>
            <p:cNvPr id="15" name="Рамка 14"/>
            <p:cNvSpPr/>
            <p:nvPr/>
          </p:nvSpPr>
          <p:spPr>
            <a:xfrm>
              <a:off x="0" y="0"/>
              <a:ext cx="9144000" cy="6858000"/>
            </a:xfrm>
            <a:prstGeom prst="frame">
              <a:avLst>
                <a:gd name="adj1" fmla="val 1906"/>
              </a:avLst>
            </a:prstGeom>
            <a:blipFill>
              <a:blip r:embed="rId8" cstate="print"/>
              <a:stretch>
                <a:fillRect/>
              </a:stretch>
            </a:blipFill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</p:grp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05.05.2015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Группа 7"/>
          <p:cNvGrpSpPr/>
          <p:nvPr userDrawn="1"/>
        </p:nvGrpSpPr>
        <p:grpSpPr>
          <a:xfrm>
            <a:off x="0" y="0"/>
            <a:ext cx="9144001" cy="6858000"/>
            <a:chOff x="0" y="0"/>
            <a:chExt cx="9144001" cy="6858000"/>
          </a:xfrm>
        </p:grpSpPr>
        <p:pic>
          <p:nvPicPr>
            <p:cNvPr id="9" name="Рисунок 8" descr="i.jpg"/>
            <p:cNvPicPr>
              <a:picLocks noChangeAspect="1"/>
            </p:cNvPicPr>
            <p:nvPr/>
          </p:nvPicPr>
          <p:blipFill>
            <a:blip r:embed="rId2" cstate="print"/>
            <a:srcRect b="4641"/>
            <a:stretch>
              <a:fillRect/>
            </a:stretch>
          </p:blipFill>
          <p:spPr>
            <a:xfrm>
              <a:off x="4499992" y="3429000"/>
              <a:ext cx="4644008" cy="3429000"/>
            </a:xfrm>
            <a:prstGeom prst="rect">
              <a:avLst/>
            </a:prstGeom>
          </p:spPr>
        </p:pic>
        <p:pic>
          <p:nvPicPr>
            <p:cNvPr id="10" name="Рисунок 9" descr="i.jpg"/>
            <p:cNvPicPr>
              <a:picLocks noChangeAspect="1"/>
            </p:cNvPicPr>
            <p:nvPr/>
          </p:nvPicPr>
          <p:blipFill>
            <a:blip r:embed="rId2" cstate="print"/>
            <a:srcRect b="4641"/>
            <a:stretch>
              <a:fillRect/>
            </a:stretch>
          </p:blipFill>
          <p:spPr>
            <a:xfrm>
              <a:off x="0" y="3429000"/>
              <a:ext cx="4499993" cy="3429000"/>
            </a:xfrm>
            <a:prstGeom prst="rect">
              <a:avLst/>
            </a:prstGeom>
          </p:spPr>
        </p:pic>
        <p:pic>
          <p:nvPicPr>
            <p:cNvPr id="11" name="Рисунок 10" descr="i.jpg"/>
            <p:cNvPicPr>
              <a:picLocks noChangeAspect="1"/>
            </p:cNvPicPr>
            <p:nvPr/>
          </p:nvPicPr>
          <p:blipFill>
            <a:blip r:embed="rId2" cstate="print"/>
            <a:srcRect b="4641"/>
            <a:stretch>
              <a:fillRect/>
            </a:stretch>
          </p:blipFill>
          <p:spPr>
            <a:xfrm>
              <a:off x="1" y="0"/>
              <a:ext cx="4652392" cy="3581400"/>
            </a:xfrm>
            <a:prstGeom prst="rect">
              <a:avLst/>
            </a:prstGeom>
          </p:spPr>
        </p:pic>
        <p:pic>
          <p:nvPicPr>
            <p:cNvPr id="12" name="Рисунок 11" descr="i.jpg"/>
            <p:cNvPicPr>
              <a:picLocks noChangeAspect="1"/>
            </p:cNvPicPr>
            <p:nvPr/>
          </p:nvPicPr>
          <p:blipFill>
            <a:blip r:embed="rId2" cstate="print"/>
            <a:srcRect b="4641"/>
            <a:stretch>
              <a:fillRect/>
            </a:stretch>
          </p:blipFill>
          <p:spPr>
            <a:xfrm>
              <a:off x="4283969" y="0"/>
              <a:ext cx="4860032" cy="3429000"/>
            </a:xfrm>
            <a:prstGeom prst="rect">
              <a:avLst/>
            </a:prstGeom>
          </p:spPr>
        </p:pic>
        <p:pic>
          <p:nvPicPr>
            <p:cNvPr id="13" name="Рисунок 12" descr="0_79858_ddeb9364_XL.pn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 rot="16200000">
              <a:off x="8463975" y="12671"/>
              <a:ext cx="692696" cy="667353"/>
            </a:xfrm>
            <a:prstGeom prst="rect">
              <a:avLst/>
            </a:prstGeom>
          </p:spPr>
        </p:pic>
        <p:pic>
          <p:nvPicPr>
            <p:cNvPr id="14" name="Рисунок 13" descr="0_7dc2c_e9a01653_S.jpg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323528" y="620688"/>
              <a:ext cx="856102" cy="587857"/>
            </a:xfrm>
            <a:prstGeom prst="rect">
              <a:avLst/>
            </a:prstGeom>
          </p:spPr>
        </p:pic>
        <p:pic>
          <p:nvPicPr>
            <p:cNvPr id="15" name="Рисунок 14" descr="0_79858_ddeb9364_XL.png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 rot="10800000">
              <a:off x="0" y="0"/>
              <a:ext cx="644259" cy="620688"/>
            </a:xfrm>
            <a:prstGeom prst="rect">
              <a:avLst/>
            </a:prstGeom>
          </p:spPr>
        </p:pic>
        <p:pic>
          <p:nvPicPr>
            <p:cNvPr id="16" name="Рисунок 15" descr="0_79858_ddeb9364_XL.png"/>
            <p:cNvPicPr>
              <a:picLocks noChangeAspect="1"/>
            </p:cNvPicPr>
            <p:nvPr/>
          </p:nvPicPr>
          <p:blipFill>
            <a:blip r:embed="rId6" cstate="print"/>
            <a:stretch>
              <a:fillRect/>
            </a:stretch>
          </p:blipFill>
          <p:spPr>
            <a:xfrm rot="5400000">
              <a:off x="-11354" y="6248666"/>
              <a:ext cx="620688" cy="597980"/>
            </a:xfrm>
            <a:prstGeom prst="rect">
              <a:avLst/>
            </a:prstGeom>
          </p:spPr>
        </p:pic>
        <p:pic>
          <p:nvPicPr>
            <p:cNvPr id="17" name="Рисунок 16" descr="0_79858_ddeb9364_XL.png"/>
            <p:cNvPicPr>
              <a:picLocks noChangeAspect="1"/>
            </p:cNvPicPr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8532440" y="6268814"/>
              <a:ext cx="611560" cy="589186"/>
            </a:xfrm>
            <a:prstGeom prst="rect">
              <a:avLst/>
            </a:prstGeom>
          </p:spPr>
        </p:pic>
        <p:sp>
          <p:nvSpPr>
            <p:cNvPr id="18" name="Рамка 17"/>
            <p:cNvSpPr/>
            <p:nvPr/>
          </p:nvSpPr>
          <p:spPr>
            <a:xfrm>
              <a:off x="0" y="0"/>
              <a:ext cx="9144000" cy="6858000"/>
            </a:xfrm>
            <a:prstGeom prst="frame">
              <a:avLst>
                <a:gd name="adj1" fmla="val 1906"/>
              </a:avLst>
            </a:prstGeom>
            <a:blipFill>
              <a:blip r:embed="rId8" cstate="print"/>
              <a:stretch>
                <a:fillRect/>
              </a:stretch>
            </a:blipFill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Группа 7"/>
          <p:cNvGrpSpPr/>
          <p:nvPr userDrawn="1"/>
        </p:nvGrpSpPr>
        <p:grpSpPr>
          <a:xfrm>
            <a:off x="0" y="0"/>
            <a:ext cx="9144001" cy="6858000"/>
            <a:chOff x="0" y="0"/>
            <a:chExt cx="9144001" cy="6858000"/>
          </a:xfrm>
        </p:grpSpPr>
        <p:pic>
          <p:nvPicPr>
            <p:cNvPr id="9" name="Рисунок 8" descr="i.jpg"/>
            <p:cNvPicPr>
              <a:picLocks noChangeAspect="1"/>
            </p:cNvPicPr>
            <p:nvPr/>
          </p:nvPicPr>
          <p:blipFill>
            <a:blip r:embed="rId2" cstate="print"/>
            <a:srcRect b="4641"/>
            <a:stretch>
              <a:fillRect/>
            </a:stretch>
          </p:blipFill>
          <p:spPr>
            <a:xfrm>
              <a:off x="4499992" y="3429000"/>
              <a:ext cx="4644008" cy="3429000"/>
            </a:xfrm>
            <a:prstGeom prst="rect">
              <a:avLst/>
            </a:prstGeom>
          </p:spPr>
        </p:pic>
        <p:pic>
          <p:nvPicPr>
            <p:cNvPr id="10" name="Рисунок 9" descr="i.jpg"/>
            <p:cNvPicPr>
              <a:picLocks noChangeAspect="1"/>
            </p:cNvPicPr>
            <p:nvPr/>
          </p:nvPicPr>
          <p:blipFill>
            <a:blip r:embed="rId2" cstate="print"/>
            <a:srcRect b="4641"/>
            <a:stretch>
              <a:fillRect/>
            </a:stretch>
          </p:blipFill>
          <p:spPr>
            <a:xfrm>
              <a:off x="0" y="3429000"/>
              <a:ext cx="4499993" cy="3429000"/>
            </a:xfrm>
            <a:prstGeom prst="rect">
              <a:avLst/>
            </a:prstGeom>
          </p:spPr>
        </p:pic>
        <p:pic>
          <p:nvPicPr>
            <p:cNvPr id="11" name="Рисунок 10" descr="i.jpg"/>
            <p:cNvPicPr>
              <a:picLocks noChangeAspect="1"/>
            </p:cNvPicPr>
            <p:nvPr/>
          </p:nvPicPr>
          <p:blipFill>
            <a:blip r:embed="rId2" cstate="print"/>
            <a:srcRect b="4641"/>
            <a:stretch>
              <a:fillRect/>
            </a:stretch>
          </p:blipFill>
          <p:spPr>
            <a:xfrm>
              <a:off x="1" y="0"/>
              <a:ext cx="4652392" cy="3581400"/>
            </a:xfrm>
            <a:prstGeom prst="rect">
              <a:avLst/>
            </a:prstGeom>
          </p:spPr>
        </p:pic>
        <p:pic>
          <p:nvPicPr>
            <p:cNvPr id="12" name="Рисунок 11" descr="i.jpg"/>
            <p:cNvPicPr>
              <a:picLocks noChangeAspect="1"/>
            </p:cNvPicPr>
            <p:nvPr/>
          </p:nvPicPr>
          <p:blipFill>
            <a:blip r:embed="rId2" cstate="print"/>
            <a:srcRect b="4641"/>
            <a:stretch>
              <a:fillRect/>
            </a:stretch>
          </p:blipFill>
          <p:spPr>
            <a:xfrm>
              <a:off x="4283969" y="0"/>
              <a:ext cx="4860032" cy="3429000"/>
            </a:xfrm>
            <a:prstGeom prst="rect">
              <a:avLst/>
            </a:prstGeom>
          </p:spPr>
        </p:pic>
        <p:pic>
          <p:nvPicPr>
            <p:cNvPr id="13" name="Рисунок 12" descr="0_79858_ddeb9364_XL.pn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 rot="16200000">
              <a:off x="8463975" y="12671"/>
              <a:ext cx="692696" cy="667353"/>
            </a:xfrm>
            <a:prstGeom prst="rect">
              <a:avLst/>
            </a:prstGeom>
          </p:spPr>
        </p:pic>
        <p:pic>
          <p:nvPicPr>
            <p:cNvPr id="14" name="Рисунок 13" descr="0_7dc2c_e9a01653_S.jpg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323528" y="620688"/>
              <a:ext cx="856102" cy="587857"/>
            </a:xfrm>
            <a:prstGeom prst="rect">
              <a:avLst/>
            </a:prstGeom>
          </p:spPr>
        </p:pic>
        <p:pic>
          <p:nvPicPr>
            <p:cNvPr id="15" name="Рисунок 14" descr="0_79858_ddeb9364_XL.png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 rot="10800000">
              <a:off x="0" y="0"/>
              <a:ext cx="644259" cy="620688"/>
            </a:xfrm>
            <a:prstGeom prst="rect">
              <a:avLst/>
            </a:prstGeom>
          </p:spPr>
        </p:pic>
        <p:pic>
          <p:nvPicPr>
            <p:cNvPr id="16" name="Рисунок 15" descr="0_79858_ddeb9364_XL.png"/>
            <p:cNvPicPr>
              <a:picLocks noChangeAspect="1"/>
            </p:cNvPicPr>
            <p:nvPr/>
          </p:nvPicPr>
          <p:blipFill>
            <a:blip r:embed="rId6" cstate="print"/>
            <a:stretch>
              <a:fillRect/>
            </a:stretch>
          </p:blipFill>
          <p:spPr>
            <a:xfrm rot="5400000">
              <a:off x="-11354" y="6248666"/>
              <a:ext cx="620688" cy="597980"/>
            </a:xfrm>
            <a:prstGeom prst="rect">
              <a:avLst/>
            </a:prstGeom>
          </p:spPr>
        </p:pic>
        <p:pic>
          <p:nvPicPr>
            <p:cNvPr id="17" name="Рисунок 16" descr="0_79858_ddeb9364_XL.png"/>
            <p:cNvPicPr>
              <a:picLocks noChangeAspect="1"/>
            </p:cNvPicPr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8532440" y="6268814"/>
              <a:ext cx="611560" cy="589186"/>
            </a:xfrm>
            <a:prstGeom prst="rect">
              <a:avLst/>
            </a:prstGeom>
          </p:spPr>
        </p:pic>
        <p:sp>
          <p:nvSpPr>
            <p:cNvPr id="18" name="Рамка 17"/>
            <p:cNvSpPr/>
            <p:nvPr/>
          </p:nvSpPr>
          <p:spPr>
            <a:xfrm>
              <a:off x="0" y="0"/>
              <a:ext cx="9144000" cy="6858000"/>
            </a:xfrm>
            <a:prstGeom prst="frame">
              <a:avLst>
                <a:gd name="adj1" fmla="val 1906"/>
              </a:avLst>
            </a:prstGeom>
            <a:blipFill>
              <a:blip r:embed="rId8" cstate="print"/>
              <a:stretch>
                <a:fillRect/>
              </a:stretch>
            </a:blipFill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05.05.2015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26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6000" b="1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Никто не забыт, ни что не забыто</a:t>
            </a:r>
            <a:r>
              <a:rPr lang="ru-RU" sz="6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6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6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7058052" cy="1752600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" name="Содержимое 7" descr="Рисунок5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857224" y="1500174"/>
            <a:ext cx="3000396" cy="4786346"/>
          </a:xfrm>
        </p:spPr>
      </p:pic>
      <p:pic>
        <p:nvPicPr>
          <p:cNvPr id="10" name="Содержимое 9" descr="Рисунок6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4643438" y="1500174"/>
            <a:ext cx="3011614" cy="4714908"/>
          </a:xfr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274638"/>
            <a:ext cx="7972452" cy="1143000"/>
          </a:xfrm>
        </p:spPr>
        <p:txBody>
          <a:bodyPr/>
          <a:lstStyle/>
          <a:p>
            <a:r>
              <a:rPr lang="ru-RU" b="1" cap="small" dirty="0" err="1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Катунин</a:t>
            </a:r>
            <a:r>
              <a:rPr lang="ru-RU" b="1" cap="small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 Денис Иванович</a:t>
            </a:r>
            <a:endParaRPr lang="ru-RU" dirty="0">
              <a:solidFill>
                <a:schemeClr val="tx2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2060"/>
                </a:solidFill>
              </a:rPr>
              <a:t>Награды, которыми гордится вся семья: </a:t>
            </a:r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4" name="Picture 6" descr="lines2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9500" y="5286388"/>
            <a:ext cx="7607300" cy="1357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 descr="C:\Documents and Settings\Администратор\Рабочий стол\Гвоздики\666.jpe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488" y="2714620"/>
            <a:ext cx="3786214" cy="235745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НАГРАДЫ</a:t>
            </a: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Орден Красной Звезды</a:t>
            </a:r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Орден Славы </a:t>
            </a:r>
            <a:r>
              <a:rPr lang="en-US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II </a:t>
            </a: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степени</a:t>
            </a:r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Содержимое 3" descr="award11_2-s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57818" y="2643183"/>
            <a:ext cx="3286147" cy="3714776"/>
          </a:xfrm>
          <a:prstGeom prst="rect">
            <a:avLst/>
          </a:prstGeom>
        </p:spPr>
      </p:pic>
      <p:pic>
        <p:nvPicPr>
          <p:cNvPr id="8" name="Содержимое 3" descr="award10-s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5786" y="2571744"/>
            <a:ext cx="3429023" cy="3500462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Катунин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Иван Алексеевич</a:t>
            </a:r>
            <a:endParaRPr lang="ru-RU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 descr="C:\Documents and Settings\Администратор\Рабочий стол\Гвоздики\666.jpe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928662" y="1428736"/>
            <a:ext cx="6500858" cy="464347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Дзежкевич</a:t>
            </a: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Павел Михайлович</a:t>
            </a:r>
            <a:endParaRPr lang="ru-RU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Служил на Западном фронте.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С первых дней Отечественной войны работал на автомашине по доставке бензина передовым частям фронта. За все время военных действий в борьбе с немецкими оккупантами, он неоднократно выезжал на передовые линии фронта для выполнения боевого задания. В трудных условиях, по бездорожью, попадая под вражеский огонь, он доставлял груз.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Имеет награду: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«За боевые заслуги»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Содержимое 5" descr="Рисунок2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43108" y="285728"/>
            <a:ext cx="4643470" cy="6286544"/>
          </a:xfr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Катунин</a:t>
            </a: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Михаил Андреевич,</a:t>
            </a:r>
            <a:b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1924 года рождения</a:t>
            </a:r>
            <a:endParaRPr lang="ru-RU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До войны работал в колхозе трактористом в с.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Б-Сети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В 1940 году уехал по вербовке в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Грузию г.Тбилиси. В апреле 1943 года был призван на войну.  Вначале курсант 3 стрелкового батальона. Далее воевал в звании сержанта. Был ранен в ногу. Награжден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Орденом Отечественной войны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II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степени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u="sng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Шляхов Александр Иванович</a:t>
            </a:r>
            <a:endParaRPr lang="ru-RU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Находился на центральном фронте  в составе 954 стрелкового полка. Его часть находилась в обороне города Калуга. Был ранен. В боях за город Калугу  представлен к награде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«Орден Красного Знамени».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После войны работал корреспондентом районной газеты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«Путь к коммунизму»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Пристенского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района.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Катунин</a:t>
            </a: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Антон Тихонович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Служил на 2 Украинском фронте в звании младший лейтенант, в должности начальник разведки 1 дивизиона 153 армейской пушечной артиллерийской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Ясской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Краснозноменной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ордена Кутузова бригады.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Имеет награды: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Орден Красной звезды, орден Отечественной войны 1 степени.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Прокопов Федор Матвеевич</a:t>
            </a:r>
            <a:endParaRPr lang="ru-RU" dirty="0">
              <a:solidFill>
                <a:schemeClr val="tx2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 descr="C:\Documents and Settings\Администратор\Рабочий стол\Гвоздики\image02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5214950"/>
            <a:ext cx="3000396" cy="1357312"/>
          </a:xfrm>
          <a:prstGeom prst="rect">
            <a:avLst/>
          </a:prstGeom>
          <a:noFill/>
        </p:spPr>
      </p:pic>
      <p:pic>
        <p:nvPicPr>
          <p:cNvPr id="6" name="Picture 2" descr="C:\Documents and Settings\Администратор\Рабочий стол\Гвоздики\666.jpe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929322" y="4643446"/>
            <a:ext cx="3000396" cy="2000254"/>
          </a:xfrm>
          <a:prstGeom prst="rect">
            <a:avLst/>
          </a:prstGeom>
          <a:noFill/>
        </p:spPr>
      </p:pic>
      <p:pic>
        <p:nvPicPr>
          <p:cNvPr id="9" name="Содержимое 8" descr="прок.jpg"/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2357422" y="1214422"/>
            <a:ext cx="3950316" cy="4911741"/>
          </a:xfr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Губин</a:t>
            </a: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Николай Григорьевич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Documents and Settings\Администратор\Рабочий стол\Гвоздики\666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500826" y="4429132"/>
            <a:ext cx="2428892" cy="2000254"/>
          </a:xfrm>
          <a:prstGeom prst="rect">
            <a:avLst/>
          </a:prstGeom>
          <a:noFill/>
        </p:spPr>
      </p:pic>
      <p:pic>
        <p:nvPicPr>
          <p:cNvPr id="6" name="Содержимое 5" descr="Рисунок1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714480" y="1357298"/>
            <a:ext cx="4714908" cy="5214974"/>
          </a:xfrm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Письмо с фронта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Содержимое 7" descr="Рисунок5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571472" y="1428736"/>
            <a:ext cx="3571900" cy="5214974"/>
          </a:xfrm>
        </p:spPr>
      </p:pic>
      <p:pic>
        <p:nvPicPr>
          <p:cNvPr id="10" name="Содержимое 9" descr="Рисунок6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4500562" y="1428736"/>
            <a:ext cx="3786214" cy="5214974"/>
          </a:xfrm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1500198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пос.Большая Вишера       </a:t>
            </a:r>
            <a:r>
              <a:rPr lang="ru-RU" sz="36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Маловишерского</a:t>
            </a:r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р-на, </a:t>
            </a:r>
            <a:b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Новгородской области</a:t>
            </a:r>
            <a:endParaRPr lang="ru-RU" sz="36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Рисунок4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71472" y="1785926"/>
            <a:ext cx="7929618" cy="4929222"/>
          </a:xfrm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57224" y="285728"/>
            <a:ext cx="8001056" cy="6286544"/>
          </a:xfrm>
        </p:spPr>
        <p:txBody>
          <a:bodyPr>
            <a:no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Помните! Через века, через года, – помните!</a:t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О тех, кто уже не придет никогда, – помните!</a:t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Не плачьте! В горле сдержите стоны, горькие стоны.</a:t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Памяти павших будьте достойны! Вечно достойны!</a:t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Хлебом и песней, мечтой и стихами, жизнью просторной,</a:t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Каждой секундой, каждым дыханьем будьте достойны!</a:t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Люди! Покуда сердца стучатся, – помните!</a:t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Какою ценой завоевано счастье, – пожалуйста, помните!</a:t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Песню свою отправляя в полет, – помните!</a:t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О тех, кто уже никогда не споет, – помните!</a:t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Детям своим расскажите о них, чтоб запомнили!</a:t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Детям детей расскажите о них, чтобы тоже запомнили!</a:t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Во все времена бессмертной Земли помните!</a:t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К мерцающим звездам ведя корабли, – о погибших помните!</a:t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Встречайте трепетную весну, люди Земли.</a:t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Убейте войну, прокляните войну, люди Земли!</a:t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Мечту пронесите через года и жизнью наполните!..</a:t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Но о тех, кто уже не придет никогда, – заклинаю, – помните!    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(Р.Рождественский)</a:t>
            </a: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Содержимое 6" descr="Рисунок3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4282" y="357166"/>
            <a:ext cx="8715435" cy="6286544"/>
          </a:xfrm>
        </p:spPr>
      </p:pic>
      <p:sp>
        <p:nvSpPr>
          <p:cNvPr id="8" name="Прямоугольник 7"/>
          <p:cNvSpPr/>
          <p:nvPr/>
        </p:nvSpPr>
        <p:spPr>
          <a:xfrm>
            <a:off x="1000100" y="1000108"/>
            <a:ext cx="692948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Никто не забыт, ни что не забыто</a:t>
            </a:r>
            <a:endParaRPr lang="ru-RU" sz="32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НАГРАДЫ: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Медаль «За отвагу»</a:t>
            </a:r>
            <a: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>
              <a:solidFill>
                <a:schemeClr val="tx2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Орден Славы </a:t>
            </a:r>
            <a:r>
              <a:rPr lang="en-US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III </a:t>
            </a:r>
            <a:r>
              <a:rPr lang="ru-RU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степени</a:t>
            </a:r>
            <a: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endParaRPr lang="ru-RU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6" name="Содержимое 3" descr="award14-s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2976" y="2357430"/>
            <a:ext cx="2643206" cy="3357586"/>
          </a:xfrm>
          <a:prstGeom prst="rect">
            <a:avLst/>
          </a:prstGeom>
        </p:spPr>
      </p:pic>
      <p:pic>
        <p:nvPicPr>
          <p:cNvPr id="7" name="Содержимое 3" descr="award11_3-s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00694" y="2500306"/>
            <a:ext cx="2357453" cy="3357586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8" name="Содержимое 7"/>
          <p:cNvSpPr>
            <a:spLocks noGrp="1"/>
          </p:cNvSpPr>
          <p:nvPr>
            <p:ph sz="half" idx="1"/>
          </p:nvPr>
        </p:nvSpPr>
        <p:spPr>
          <a:xfrm>
            <a:off x="428596" y="1214422"/>
            <a:ext cx="4038600" cy="4883153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0070C0"/>
                </a:solidFill>
              </a:rPr>
              <a:t>Орден Славы </a:t>
            </a:r>
            <a:r>
              <a:rPr lang="en-US" b="1" dirty="0" smtClean="0">
                <a:solidFill>
                  <a:srgbClr val="0070C0"/>
                </a:solidFill>
              </a:rPr>
              <a:t>I</a:t>
            </a:r>
            <a:r>
              <a:rPr lang="ru-RU" b="1" dirty="0" smtClean="0">
                <a:solidFill>
                  <a:srgbClr val="0070C0"/>
                </a:solidFill>
              </a:rPr>
              <a:t> степени</a:t>
            </a:r>
            <a:r>
              <a:rPr lang="ru-RU" dirty="0" smtClean="0">
                <a:solidFill>
                  <a:srgbClr val="0070C0"/>
                </a:solidFill>
              </a:rPr>
              <a:t> </a:t>
            </a:r>
            <a:endParaRPr lang="ru-RU" dirty="0"/>
          </a:p>
        </p:txBody>
      </p:sp>
      <p:sp>
        <p:nvSpPr>
          <p:cNvPr id="9" name="Содержимое 8"/>
          <p:cNvSpPr>
            <a:spLocks noGrp="1"/>
          </p:cNvSpPr>
          <p:nvPr>
            <p:ph sz="half" idx="2"/>
          </p:nvPr>
        </p:nvSpPr>
        <p:spPr>
          <a:xfrm>
            <a:off x="4648200" y="1142984"/>
            <a:ext cx="4038600" cy="4983179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0070C0"/>
                </a:solidFill>
              </a:rPr>
              <a:t>Орден Славы </a:t>
            </a:r>
            <a:r>
              <a:rPr lang="en-US" b="1" dirty="0" smtClean="0">
                <a:solidFill>
                  <a:srgbClr val="0070C0"/>
                </a:solidFill>
              </a:rPr>
              <a:t>II </a:t>
            </a:r>
            <a:r>
              <a:rPr lang="ru-RU" b="1" dirty="0" smtClean="0">
                <a:solidFill>
                  <a:srgbClr val="0070C0"/>
                </a:solidFill>
              </a:rPr>
              <a:t>степени</a:t>
            </a:r>
            <a:r>
              <a:rPr lang="ru-RU" dirty="0" smtClean="0">
                <a:solidFill>
                  <a:srgbClr val="0070C0"/>
                </a:solidFill>
              </a:rPr>
              <a:t> </a:t>
            </a:r>
            <a:endParaRPr lang="ru-RU" dirty="0"/>
          </a:p>
        </p:txBody>
      </p:sp>
      <p:pic>
        <p:nvPicPr>
          <p:cNvPr id="10" name="Содержимое 3" descr="award11_2-s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57818" y="2643182"/>
            <a:ext cx="2857519" cy="3357585"/>
          </a:xfrm>
          <a:prstGeom prst="rect">
            <a:avLst/>
          </a:prstGeom>
        </p:spPr>
      </p:pic>
      <p:pic>
        <p:nvPicPr>
          <p:cNvPr id="11" name="Содержимое 3" descr="award11_2-s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2976" y="2643182"/>
            <a:ext cx="2857519" cy="3357585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Орден Отечественной войны </a:t>
            </a:r>
            <a:r>
              <a:rPr lang="en-US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I</a:t>
            </a:r>
            <a:r>
              <a:rPr lang="ru-RU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степени</a:t>
            </a:r>
            <a:endParaRPr lang="ru-RU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4" name="Содержимое 3" descr="award9-sm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500298" y="2143116"/>
            <a:ext cx="3071834" cy="2857520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Наградные листы</a:t>
            </a:r>
            <a:endParaRPr lang="ru-RU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Содержимое 7" descr="Рисунок2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892240" y="1600200"/>
            <a:ext cx="3608322" cy="4757758"/>
          </a:xfrm>
        </p:spPr>
      </p:pic>
      <p:pic>
        <p:nvPicPr>
          <p:cNvPr id="10" name="Содержимое 9" descr="Рисунок3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5000628" y="1571612"/>
            <a:ext cx="3399316" cy="4740277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 </a:t>
            </a:r>
            <a:r>
              <a:rPr lang="ru-RU" b="1" dirty="0" err="1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Катунин</a:t>
            </a:r>
            <a:r>
              <a:rPr lang="ru-RU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 Алексей Устинович</a:t>
            </a:r>
            <a:endParaRPr lang="ru-RU" dirty="0">
              <a:solidFill>
                <a:schemeClr val="tx2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2" descr="C:\Documents and Settings\Администратор\Рабочий стол\Гвоздики\666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43636" y="4572008"/>
            <a:ext cx="2786082" cy="2071702"/>
          </a:xfrm>
          <a:prstGeom prst="rect">
            <a:avLst/>
          </a:prstGeom>
          <a:noFill/>
        </p:spPr>
      </p:pic>
      <p:pic>
        <p:nvPicPr>
          <p:cNvPr id="7" name="Содержимое 6" descr="Рисунок4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071670" y="1357298"/>
            <a:ext cx="4071966" cy="5072097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НАГРАДЫ: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algn="ctr"/>
            <a:r>
              <a:rPr lang="en-US" b="1" dirty="0" err="1" smtClean="0">
                <a:solidFill>
                  <a:srgbClr val="0070C0"/>
                </a:solidFill>
              </a:rPr>
              <a:t>Медаль</a:t>
            </a:r>
            <a:r>
              <a:rPr lang="en-US" b="1" dirty="0" smtClean="0">
                <a:solidFill>
                  <a:srgbClr val="0070C0"/>
                </a:solidFill>
              </a:rPr>
              <a:t> «</a:t>
            </a:r>
            <a:r>
              <a:rPr lang="en-US" b="1" dirty="0" err="1" smtClean="0">
                <a:solidFill>
                  <a:srgbClr val="0070C0"/>
                </a:solidFill>
              </a:rPr>
              <a:t>За</a:t>
            </a:r>
            <a:r>
              <a:rPr lang="en-US" b="1" dirty="0" smtClean="0">
                <a:solidFill>
                  <a:srgbClr val="0070C0"/>
                </a:solidFill>
              </a:rPr>
              <a:t> </a:t>
            </a:r>
            <a:r>
              <a:rPr lang="en-US" b="1" dirty="0" err="1" smtClean="0">
                <a:solidFill>
                  <a:srgbClr val="0070C0"/>
                </a:solidFill>
              </a:rPr>
              <a:t>отвагу</a:t>
            </a:r>
            <a:r>
              <a:rPr lang="en-US" b="1" dirty="0" smtClean="0">
                <a:solidFill>
                  <a:srgbClr val="0070C0"/>
                </a:solidFill>
              </a:rPr>
              <a:t>»</a:t>
            </a:r>
            <a:r>
              <a:rPr lang="en-US" dirty="0" smtClean="0">
                <a:solidFill>
                  <a:srgbClr val="0070C0"/>
                </a:solidFill>
              </a:rPr>
              <a:t> 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0070C0"/>
                </a:solidFill>
              </a:rPr>
              <a:t>Медаль «За взятие Берлина»</a:t>
            </a:r>
            <a:r>
              <a:rPr lang="ru-RU" dirty="0" smtClean="0">
                <a:solidFill>
                  <a:srgbClr val="0070C0"/>
                </a:solidFill>
              </a:rPr>
              <a:t>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7" name="Содержимое 3" descr="award35-s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29256" y="2643182"/>
            <a:ext cx="2357454" cy="3000396"/>
          </a:xfrm>
          <a:prstGeom prst="rect">
            <a:avLst/>
          </a:prstGeom>
        </p:spPr>
      </p:pic>
      <p:pic>
        <p:nvPicPr>
          <p:cNvPr id="8" name="Содержимое 3" descr="award14-s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8728" y="2428868"/>
            <a:ext cx="2143140" cy="3000396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70C0"/>
                </a:solidFill>
              </a:rPr>
              <a:t>Орден Отечественной войны </a:t>
            </a:r>
            <a:r>
              <a:rPr lang="en-US" b="1" dirty="0" smtClean="0">
                <a:solidFill>
                  <a:srgbClr val="0070C0"/>
                </a:solidFill>
              </a:rPr>
              <a:t>II</a:t>
            </a:r>
            <a:r>
              <a:rPr lang="ru-RU" b="1" dirty="0" smtClean="0">
                <a:solidFill>
                  <a:srgbClr val="0070C0"/>
                </a:solidFill>
              </a:rPr>
              <a:t> степени</a:t>
            </a:r>
            <a:endParaRPr lang="ru-RU" dirty="0"/>
          </a:p>
        </p:txBody>
      </p:sp>
      <p:pic>
        <p:nvPicPr>
          <p:cNvPr id="4" name="Содержимое 3" descr="award9_2-sm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85984" y="2143116"/>
            <a:ext cx="4071966" cy="3071834"/>
          </a:xfr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109</TotalTime>
  <Words>333</Words>
  <Application>Microsoft Office PowerPoint</Application>
  <PresentationFormat>Экран (4:3)</PresentationFormat>
  <Paragraphs>36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Тема Office</vt:lpstr>
      <vt:lpstr>Никто не забыт, ни что не забыто </vt:lpstr>
      <vt:lpstr>Губин Николай Григорьевич</vt:lpstr>
      <vt:lpstr>НАГРАДЫ:</vt:lpstr>
      <vt:lpstr>Слайд 4</vt:lpstr>
      <vt:lpstr>Орден Отечественной войны I степени</vt:lpstr>
      <vt:lpstr>Наградные листы</vt:lpstr>
      <vt:lpstr> Катунин Алексей Устинович</vt:lpstr>
      <vt:lpstr>НАГРАДЫ:</vt:lpstr>
      <vt:lpstr>Орден Отечественной войны II степени</vt:lpstr>
      <vt:lpstr>Слайд 10</vt:lpstr>
      <vt:lpstr>Катунин Денис Иванович</vt:lpstr>
      <vt:lpstr>НАГРАДЫ</vt:lpstr>
      <vt:lpstr>Катунин Иван Алексеевич</vt:lpstr>
      <vt:lpstr>Дзежкевич Павел Михайлович</vt:lpstr>
      <vt:lpstr>Слайд 15</vt:lpstr>
      <vt:lpstr>Катунин Михаил Андреевич,  1924 года рождения</vt:lpstr>
      <vt:lpstr>Шляхов Александр Иванович</vt:lpstr>
      <vt:lpstr>Катунин Антон Тихонович</vt:lpstr>
      <vt:lpstr>    Прокопов Федор Матвеевич</vt:lpstr>
      <vt:lpstr>Письмо с фронта</vt:lpstr>
      <vt:lpstr>  пос.Большая Вишера       Маловишерского р-на,  Новгородской области</vt:lpstr>
      <vt:lpstr>Слайд 22</vt:lpstr>
      <vt:lpstr>Слайд 23</vt:lpstr>
    </vt:vector>
  </TitlesOfParts>
  <Company>МБДОУ д/скв № 8 "Теремок"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Шаблон "Зеленый"</dc:title>
  <dc:subject>День Победы</dc:subject>
  <dc:creator>Алейник Н.В.</dc:creator>
  <cp:lastModifiedBy>кабинет2</cp:lastModifiedBy>
  <cp:revision>22</cp:revision>
  <dcterms:created xsi:type="dcterms:W3CDTF">2015-01-29T08:06:15Z</dcterms:created>
  <dcterms:modified xsi:type="dcterms:W3CDTF">2015-05-05T08:45:31Z</dcterms:modified>
  <cp:category>презентация к празднику</cp:category>
</cp:coreProperties>
</file>