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20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C31C8D-7F70-4B4A-9A08-E057E36AB617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21BA2A-C205-4A56-AE02-065B7B03B46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933056"/>
            <a:ext cx="8305800" cy="1143000"/>
          </a:xfrm>
        </p:spPr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Project by Maria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Lisitskaya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9 B</a:t>
            </a:r>
          </a:p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Tutor: Anna A.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Sharapova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dalus" pitchFamily="18" charset="-78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836712"/>
            <a:ext cx="8305800" cy="1981200"/>
          </a:xfrm>
        </p:spPr>
        <p:txBody>
          <a:bodyPr/>
          <a:lstStyle/>
          <a:p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we Lt BT" pitchFamily="18" charset="0"/>
              </a:rPr>
              <a:t>Machu Picchu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64096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Machu Picchu is a city of ancient America which is situated in Peru. It is one of 7 modern wonders of the world.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g0.mxstatic.com/wallpapers/e0d9ab5f55240726b2f614fb33d5efc8_larg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1578" y="2042338"/>
            <a:ext cx="6451917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effectLst/>
                <a:latin typeface="+mn-lt"/>
              </a:rPr>
              <a:t>Incas were inhabitants of the city. They lived in  </a:t>
            </a:r>
            <a:r>
              <a:rPr lang="en-US" i="1" dirty="0" smtClean="0">
                <a:solidFill>
                  <a:schemeClr val="tx1"/>
                </a:solidFill>
                <a:effectLst/>
                <a:latin typeface="+mn-lt"/>
              </a:rPr>
              <a:t>XI—XVI centuries</a:t>
            </a:r>
            <a:endParaRPr lang="ru-RU" i="1" dirty="0"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6386" name="Picture 2" descr="http://imperia-inkov.narod.ru/voina/Conquistadores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628800"/>
            <a:ext cx="3096344" cy="4266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699792" y="6021288"/>
            <a:ext cx="4192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Soldiers of the Incas  army</a:t>
            </a:r>
            <a:endParaRPr lang="ru-RU" sz="2800" i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Visiting Machu Picchu you can see a lot of  ancient buildings made of stones and some burial places.  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7412" name="Picture 4" descr="http://im04.thewallpapers.org/photo/33351/machu-picchu-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276872"/>
            <a:ext cx="4992554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3888" y="6093296"/>
            <a:ext cx="2890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Temple of the Sun</a:t>
            </a:r>
            <a:endParaRPr lang="ru-RU" sz="2800" i="1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en-US" sz="7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lwe Bd BT" pitchFamily="18" charset="0"/>
              </a:rPr>
              <a:t>Thank you for your attention!</a:t>
            </a:r>
            <a:endParaRPr lang="ru-RU" sz="7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upload.wikimedia.org/wikipedia/commons/thumb/e/e7/89_-_Machu_Picchu_-_Juin_2009.jpg/1920px-89_-_Machu_Picchu_-_Juin_2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365104"/>
            <a:ext cx="8676456" cy="1382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75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Machu Picchu</vt:lpstr>
      <vt:lpstr>Machu Picchu is a city of ancient America which is situated in Peru. It is one of 7 modern wonders of the world.</vt:lpstr>
      <vt:lpstr>Incas were inhabitants of the city. They lived in  XI—XVI centuries</vt:lpstr>
      <vt:lpstr>Visiting Machu Picchu you can see a lot of  ancient buildings made of stones and some burial places.  </vt:lpstr>
      <vt:lpstr>Thank you for your attention!</vt:lpstr>
    </vt:vector>
  </TitlesOfParts>
  <Company>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Machu Picchu</dc:title>
  <dc:creator>x</dc:creator>
  <cp:lastModifiedBy>113 user</cp:lastModifiedBy>
  <cp:revision>8</cp:revision>
  <dcterms:created xsi:type="dcterms:W3CDTF">2015-04-20T19:23:51Z</dcterms:created>
  <dcterms:modified xsi:type="dcterms:W3CDTF">2015-04-21T10:35:45Z</dcterms:modified>
</cp:coreProperties>
</file>