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86916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танцы к здоровью</a:t>
            </a:r>
          </a:p>
          <a:p>
            <a:pPr algn="r"/>
            <a:r>
              <a:rPr lang="ru-RU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Помпаева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М.П.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Аргументы Калмыкии - Обще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366" y="-15133"/>
            <a:ext cx="6912768" cy="46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131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Калмыцкий танец &quot;Чичирдык&quot;. . - Kulinar-Video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0" y="404664"/>
            <a:ext cx="911352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7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Тува-Онлайн: Материалы за Май 2014 г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2550"/>
            <a:ext cx="8939247" cy="629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50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Участники фестива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21" y="9306"/>
            <a:ext cx="9170221" cy="666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59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День рождения Будды Шакьямуни в Калмыкии Буддизм в Калмык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235" y="0"/>
            <a:ext cx="5256584" cy="700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11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Видео Государственный Ансамбль песни и танца &quot;ТЮЛЬПАН&quot; - Танцуют все!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50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Ойрат-Калмыки - скачать музыку бесплатно Быстрый поиск музыки - BaseOfMP3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04856" cy="577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89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Смотреть онлайн бесплатно в хорошем Калмыцкий гериоический эпос Джангар. . Full HD ойраты ансамбль концерт ойратов &quot; Самые горяч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8339" cy="634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378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Фотогалереи. Юг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8172400" cy="67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353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elista.bezformata.ru/content/image70167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39" y="0"/>
            <a:ext cx="6552729" cy="676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721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2015-05-04T05:16:22Z</dcterms:created>
  <dcterms:modified xsi:type="dcterms:W3CDTF">2015-05-04T05:23:45Z</dcterms:modified>
</cp:coreProperties>
</file>