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9"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26.11.2014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26.11.2014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26.11.2014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26.11.2014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26.11.2014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25000" b="-2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26.11.2014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275856" y="4581128"/>
            <a:ext cx="3666948" cy="430887"/>
          </a:xfrm>
          <a:prstGeom prst="rect">
            <a:avLst/>
          </a:prstGeom>
          <a:noFill/>
        </p:spPr>
        <p:txBody>
          <a:bodyPr wrap="square" rtlCol="0">
            <a:spAutoFit/>
          </a:bodyPr>
          <a:lstStyle/>
          <a:p>
            <a:pPr algn="ctr"/>
            <a:endParaRPr lang="ru-RU" sz="2200" b="1" dirty="0" smtClean="0">
              <a:ln>
                <a:solidFill>
                  <a:srgbClr val="FF0000"/>
                </a:solidFill>
              </a:ln>
              <a:latin typeface="Times New Roman" pitchFamily="18" charset="0"/>
              <a:cs typeface="Times New Roman" pitchFamily="18" charset="0"/>
            </a:endParaRPr>
          </a:p>
        </p:txBody>
      </p:sp>
      <p:sp>
        <p:nvSpPr>
          <p:cNvPr id="2" name="Заголовок 1"/>
          <p:cNvSpPr>
            <a:spLocks noGrp="1"/>
          </p:cNvSpPr>
          <p:nvPr>
            <p:ph type="ctrTitle"/>
          </p:nvPr>
        </p:nvSpPr>
        <p:spPr>
          <a:xfrm>
            <a:off x="971600" y="332656"/>
            <a:ext cx="7486600" cy="1152128"/>
          </a:xfrm>
        </p:spPr>
        <p:txBody>
          <a:bodyPr>
            <a:noAutofit/>
          </a:bodyPr>
          <a:lstStyle/>
          <a:p>
            <a:r>
              <a:rPr lang="ru-RU" sz="4000" b="1" dirty="0" smtClean="0">
                <a:solidFill>
                  <a:srgbClr val="002060"/>
                </a:solidFill>
                <a:latin typeface="Comic Sans MS" panose="030F0702030302020204" pitchFamily="66" charset="0"/>
              </a:rPr>
              <a:t>ЗА ЧТО Я ЛЮБЛЮ СВОЮ ГИМНАЗИЮ №18?</a:t>
            </a:r>
            <a:endParaRPr lang="ru-RU" sz="4000" b="1" dirty="0">
              <a:solidFill>
                <a:srgbClr val="002060"/>
              </a:solidFill>
              <a:latin typeface="Comic Sans MS" panose="030F0702030302020204" pitchFamily="66" charset="0"/>
            </a:endParaRPr>
          </a:p>
        </p:txBody>
      </p:sp>
      <p:sp>
        <p:nvSpPr>
          <p:cNvPr id="3" name="Подзаголовок 2"/>
          <p:cNvSpPr>
            <a:spLocks noGrp="1"/>
          </p:cNvSpPr>
          <p:nvPr>
            <p:ph type="subTitle" idx="1"/>
          </p:nvPr>
        </p:nvSpPr>
        <p:spPr>
          <a:xfrm>
            <a:off x="574707" y="2800739"/>
            <a:ext cx="6400800" cy="1752600"/>
          </a:xfrm>
        </p:spPr>
        <p:txBody>
          <a:bodyPr/>
          <a:lstStyle/>
          <a:p>
            <a:endParaRPr lang="ru-RU" dirty="0"/>
          </a:p>
        </p:txBody>
      </p:sp>
      <p:pic>
        <p:nvPicPr>
          <p:cNvPr id="10" name="Picture 2" descr="Анна Алексеевна Дробышева - список школ"/>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7936" y="1637184"/>
            <a:ext cx="8352928" cy="46085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5536" y="332656"/>
            <a:ext cx="8208912" cy="6507935"/>
          </a:xfrm>
          <a:prstGeom prst="rect">
            <a:avLst/>
          </a:prstGeom>
          <a:noFill/>
        </p:spPr>
        <p:txBody>
          <a:bodyPr wrap="square" rtlCol="0">
            <a:spAutoFit/>
          </a:bodyPr>
          <a:lstStyle/>
          <a:p>
            <a:pPr>
              <a:lnSpc>
                <a:spcPct val="150000"/>
              </a:lnSpc>
            </a:pPr>
            <a:r>
              <a:rPr lang="ru-RU" sz="2000" dirty="0" smtClean="0"/>
              <a:t>      Я </a:t>
            </a:r>
            <a:r>
              <a:rPr lang="ru-RU" sz="2000" dirty="0"/>
              <a:t>учусь в  МБОУ «Гимназия №18» города Старый </a:t>
            </a:r>
            <a:r>
              <a:rPr lang="ru-RU" sz="2000" dirty="0" smtClean="0"/>
              <a:t>Оскол в 3 «Б» классе.  </a:t>
            </a:r>
          </a:p>
          <a:p>
            <a:pPr algn="just">
              <a:lnSpc>
                <a:spcPct val="150000"/>
              </a:lnSpc>
            </a:pPr>
            <a:r>
              <a:rPr lang="ru-RU" sz="2000" dirty="0" smtClean="0"/>
              <a:t>Моя </a:t>
            </a:r>
            <a:r>
              <a:rPr lang="ru-RU" sz="2000" dirty="0"/>
              <a:t>школа находиться недалеко от моего дома, чему я очень рад. </a:t>
            </a:r>
            <a:endParaRPr lang="ru-RU" sz="2000" dirty="0" smtClean="0"/>
          </a:p>
          <a:p>
            <a:pPr algn="just">
              <a:lnSpc>
                <a:spcPct val="150000"/>
              </a:lnSpc>
            </a:pPr>
            <a:r>
              <a:rPr lang="ru-RU" sz="2000" dirty="0" smtClean="0"/>
              <a:t>Рядом </a:t>
            </a:r>
            <a:r>
              <a:rPr lang="ru-RU" sz="2000" dirty="0"/>
              <a:t>со школой расположен красивый  парк, в котором я люблю погулять после школы. Школа, это то место, куда мы спешим каждое утро. Это можно сказать наш второй дом. Там мы проводим половину своего времени. Многие не любят школу. Не хотят в </a:t>
            </a:r>
            <a:r>
              <a:rPr lang="ru-RU" sz="2000" dirty="0" smtClean="0"/>
              <a:t>неё </a:t>
            </a:r>
            <a:r>
              <a:rPr lang="ru-RU" sz="2000" dirty="0"/>
              <a:t>ходить, сидеть на уроках, слушать учителей, а потом </a:t>
            </a:r>
            <a:r>
              <a:rPr lang="ru-RU" sz="2000" dirty="0" smtClean="0"/>
              <a:t>ещё </a:t>
            </a:r>
            <a:r>
              <a:rPr lang="ru-RU" sz="2000" dirty="0"/>
              <a:t>дома что-то учить. Хотят, чтобы она скорее </a:t>
            </a:r>
            <a:r>
              <a:rPr lang="ru-RU" sz="2000" dirty="0" smtClean="0"/>
              <a:t> закончилась</a:t>
            </a:r>
            <a:r>
              <a:rPr lang="ru-RU" sz="2000" dirty="0"/>
              <a:t>. </a:t>
            </a:r>
            <a:endParaRPr lang="ru-RU" sz="2000" dirty="0" smtClean="0"/>
          </a:p>
          <a:p>
            <a:pPr algn="just">
              <a:lnSpc>
                <a:spcPct val="150000"/>
              </a:lnSpc>
            </a:pPr>
            <a:r>
              <a:rPr lang="ru-RU" sz="2000" dirty="0"/>
              <a:t> </a:t>
            </a:r>
            <a:r>
              <a:rPr lang="ru-RU" sz="2000" dirty="0" smtClean="0"/>
              <a:t>     А </a:t>
            </a:r>
            <a:r>
              <a:rPr lang="ru-RU" sz="2000" dirty="0"/>
              <a:t>мне нравится моя школа. Школа – это же не только звонки, уроки и учителя. Во-первых, в школе все мои друзья. Ни надо никого искать, вызванивать, просить, чтобы вышли погулять. Каждое утро ты встретишь всех в одном классе за партой. Все они, как и ты ждут перемены, чтобы побегать, поговорить, покричать, порисовать, в общем, заняться чем-то интересным. </a:t>
            </a:r>
            <a:endParaRPr lang="ru-RU" sz="20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3528" y="620688"/>
            <a:ext cx="8568952" cy="5756002"/>
          </a:xfrm>
          <a:prstGeom prst="rect">
            <a:avLst/>
          </a:prstGeom>
          <a:noFill/>
        </p:spPr>
        <p:txBody>
          <a:bodyPr wrap="square" rtlCol="0">
            <a:spAutoFit/>
          </a:bodyPr>
          <a:lstStyle/>
          <a:p>
            <a:pPr algn="just">
              <a:lnSpc>
                <a:spcPct val="150000"/>
              </a:lnSpc>
            </a:pPr>
            <a:r>
              <a:rPr lang="ru-RU" sz="2000" dirty="0" smtClean="0"/>
              <a:t>       А </a:t>
            </a:r>
            <a:r>
              <a:rPr lang="ru-RU" sz="2000" dirty="0"/>
              <a:t>после уроков мы все вместе идём домой, обговаривая интересные моменты. И ничего страшного, что завтра будет такой же самый день, нам никогда не скучно. </a:t>
            </a:r>
            <a:endParaRPr lang="ru-RU" sz="2000" dirty="0" smtClean="0"/>
          </a:p>
          <a:p>
            <a:pPr algn="just">
              <a:lnSpc>
                <a:spcPct val="150000"/>
              </a:lnSpc>
            </a:pPr>
            <a:r>
              <a:rPr lang="ru-RU" sz="2000" dirty="0"/>
              <a:t> </a:t>
            </a:r>
            <a:r>
              <a:rPr lang="ru-RU" sz="2000" dirty="0" smtClean="0"/>
              <a:t>      На </a:t>
            </a:r>
            <a:r>
              <a:rPr lang="ru-RU" sz="2000" dirty="0"/>
              <a:t>большой перемене мы ходим в нашу столовую, где нас вкусно кормят, покуем себе вкусные </a:t>
            </a:r>
            <a:r>
              <a:rPr lang="ru-RU" sz="2000" dirty="0" smtClean="0"/>
              <a:t>булочки </a:t>
            </a:r>
            <a:r>
              <a:rPr lang="ru-RU" sz="2000" dirty="0"/>
              <a:t>в буфете. А во-вторых, я очень люблю праздники в школе. Уроки делают маленькими, а потом концерты, утренники, развлекательные игры. </a:t>
            </a:r>
            <a:endParaRPr lang="ru-RU" sz="2000" dirty="0" smtClean="0"/>
          </a:p>
          <a:p>
            <a:pPr algn="just">
              <a:lnSpc>
                <a:spcPct val="150000"/>
              </a:lnSpc>
            </a:pPr>
            <a:r>
              <a:rPr lang="ru-RU" sz="2000" dirty="0"/>
              <a:t> </a:t>
            </a:r>
            <a:r>
              <a:rPr lang="ru-RU" sz="2000" dirty="0" smtClean="0"/>
              <a:t>       Мой </a:t>
            </a:r>
            <a:r>
              <a:rPr lang="ru-RU" sz="2000" dirty="0"/>
              <a:t>любимый праздник в школе, это новый год. На этот праздник нам привозят большую </a:t>
            </a:r>
            <a:r>
              <a:rPr lang="ru-RU" sz="2000" dirty="0" smtClean="0"/>
              <a:t>елку. </a:t>
            </a:r>
            <a:r>
              <a:rPr lang="ru-RU" sz="2000" dirty="0"/>
              <a:t>Потом на утренник все приходят в разных костюмах. На новый год я был мушкетёром, отважным </a:t>
            </a:r>
            <a:r>
              <a:rPr lang="ru-RU" sz="2000" dirty="0" err="1"/>
              <a:t>зорро</a:t>
            </a:r>
            <a:r>
              <a:rPr lang="ru-RU" sz="2000" dirty="0"/>
              <a:t>.  </a:t>
            </a:r>
            <a:endParaRPr lang="ru-RU" sz="2000" dirty="0" smtClean="0"/>
          </a:p>
          <a:p>
            <a:pPr algn="just">
              <a:lnSpc>
                <a:spcPct val="150000"/>
              </a:lnSpc>
            </a:pPr>
            <a:r>
              <a:rPr lang="ru-RU" sz="2000" dirty="0" smtClean="0"/>
              <a:t>Это </a:t>
            </a:r>
            <a:r>
              <a:rPr lang="ru-RU" sz="2000" dirty="0"/>
              <a:t>так здорово</a:t>
            </a:r>
            <a:r>
              <a:rPr lang="ru-RU" sz="2000" dirty="0" smtClean="0"/>
              <a:t>!!!</a:t>
            </a:r>
          </a:p>
          <a:p>
            <a:endParaRPr lang="ru-RU"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3528" y="908720"/>
            <a:ext cx="8215312" cy="4247317"/>
          </a:xfrm>
          <a:prstGeom prst="rect">
            <a:avLst/>
          </a:prstGeom>
          <a:noFill/>
        </p:spPr>
        <p:txBody>
          <a:bodyPr wrap="square" rtlCol="0">
            <a:spAutoFit/>
          </a:bodyPr>
          <a:lstStyle/>
          <a:p>
            <a:pPr algn="just">
              <a:lnSpc>
                <a:spcPct val="150000"/>
              </a:lnSpc>
            </a:pPr>
            <a:r>
              <a:rPr lang="ru-RU" sz="2000" dirty="0"/>
              <a:t> </a:t>
            </a:r>
            <a:r>
              <a:rPr lang="ru-RU" sz="2000" dirty="0" smtClean="0"/>
              <a:t>     Так </a:t>
            </a:r>
            <a:r>
              <a:rPr lang="ru-RU" sz="2000" dirty="0"/>
              <a:t>же бывает, что мне совсем не хочется идти в школу, и тогда я, говорю маме, что у меня что-то болит, и мама разрешает мне остаться дома, тогда целый день я смотрю телевизор и лежу на диване. </a:t>
            </a:r>
            <a:endParaRPr lang="ru-RU" sz="2000" dirty="0" smtClean="0"/>
          </a:p>
          <a:p>
            <a:pPr algn="just">
              <a:lnSpc>
                <a:spcPct val="150000"/>
              </a:lnSpc>
            </a:pPr>
            <a:r>
              <a:rPr lang="ru-RU" sz="2000" dirty="0"/>
              <a:t> </a:t>
            </a:r>
            <a:r>
              <a:rPr lang="ru-RU" sz="2000" dirty="0" smtClean="0"/>
              <a:t>      На </a:t>
            </a:r>
            <a:r>
              <a:rPr lang="ru-RU" sz="2000" dirty="0"/>
              <a:t>следующий день я прихожу в школу и понимаю, что пропустил много интересного новую тему или чью то драку. </a:t>
            </a:r>
            <a:endParaRPr lang="ru-RU" sz="2000" dirty="0" smtClean="0"/>
          </a:p>
          <a:p>
            <a:pPr algn="just">
              <a:lnSpc>
                <a:spcPct val="150000"/>
              </a:lnSpc>
            </a:pPr>
            <a:r>
              <a:rPr lang="ru-RU" sz="2000" dirty="0"/>
              <a:t> </a:t>
            </a:r>
            <a:r>
              <a:rPr lang="ru-RU" sz="2000" dirty="0" smtClean="0"/>
              <a:t>      Я </a:t>
            </a:r>
            <a:r>
              <a:rPr lang="ru-RU" sz="2000" dirty="0"/>
              <a:t>считаю, что в школе происходит  очень много всего интересного, вот за это я и люблю свою </a:t>
            </a:r>
            <a:r>
              <a:rPr lang="ru-RU" sz="2000" dirty="0" smtClean="0"/>
              <a:t>школу!!! Люблю свою Гимназию №18!!!</a:t>
            </a:r>
          </a:p>
          <a:p>
            <a:pPr algn="just">
              <a:lnSpc>
                <a:spcPct val="150000"/>
              </a:lnSpc>
            </a:pPr>
            <a:endParaRPr lang="ru-RU" sz="2000" dirty="0"/>
          </a:p>
          <a:p>
            <a:pPr algn="just">
              <a:lnSpc>
                <a:spcPct val="150000"/>
              </a:lnSpc>
            </a:pPr>
            <a:endParaRPr lang="ru-RU"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475656" y="548680"/>
            <a:ext cx="6624735" cy="5940088"/>
          </a:xfrm>
          <a:prstGeom prst="rect">
            <a:avLst/>
          </a:prstGeom>
          <a:noFill/>
        </p:spPr>
        <p:txBody>
          <a:bodyPr wrap="square" rtlCol="0">
            <a:spAutoFit/>
          </a:bodyPr>
          <a:lstStyle/>
          <a:p>
            <a:pPr fontAlgn="base"/>
            <a:r>
              <a:rPr lang="ru-RU" sz="2000" dirty="0" smtClean="0">
                <a:latin typeface="Georgia" panose="02040502050405020303" pitchFamily="18" charset="0"/>
              </a:rPr>
              <a:t>                        </a:t>
            </a:r>
            <a:r>
              <a:rPr lang="ru-RU" sz="2000" b="1" dirty="0" smtClean="0">
                <a:latin typeface="Georgia" panose="02040502050405020303" pitchFamily="18" charset="0"/>
              </a:rPr>
              <a:t>Школа</a:t>
            </a:r>
            <a:endParaRPr lang="ru-RU" sz="2000" b="1" dirty="0">
              <a:latin typeface="Georgia" panose="02040502050405020303" pitchFamily="18" charset="0"/>
            </a:endParaRPr>
          </a:p>
          <a:p>
            <a:pPr fontAlgn="base"/>
            <a:r>
              <a:rPr lang="ru-RU" sz="2000" dirty="0">
                <a:latin typeface="Georgia" panose="02040502050405020303" pitchFamily="18" charset="0"/>
              </a:rPr>
              <a:t>Именно </a:t>
            </a:r>
            <a:r>
              <a:rPr lang="ru-RU" sz="2000" dirty="0" smtClean="0">
                <a:latin typeface="Georgia" panose="02040502050405020303" pitchFamily="18" charset="0"/>
              </a:rPr>
              <a:t> в  школе  мы  </a:t>
            </a:r>
            <a:r>
              <a:rPr lang="ru-RU" sz="2000" dirty="0">
                <a:latin typeface="Georgia" panose="02040502050405020303" pitchFamily="18" charset="0"/>
              </a:rPr>
              <a:t>научились</a:t>
            </a:r>
          </a:p>
          <a:p>
            <a:pPr fontAlgn="base"/>
            <a:r>
              <a:rPr lang="ru-RU" sz="2000" dirty="0">
                <a:latin typeface="Georgia" panose="02040502050405020303" pitchFamily="18" charset="0"/>
              </a:rPr>
              <a:t>Читать, </a:t>
            </a:r>
            <a:r>
              <a:rPr lang="ru-RU" sz="2000" dirty="0" smtClean="0">
                <a:latin typeface="Georgia" panose="02040502050405020303" pitchFamily="18" charset="0"/>
              </a:rPr>
              <a:t> рисовать  и  писать</a:t>
            </a:r>
            <a:r>
              <a:rPr lang="ru-RU" sz="2000" dirty="0">
                <a:latin typeface="Georgia" panose="02040502050405020303" pitchFamily="18" charset="0"/>
              </a:rPr>
              <a:t>;</a:t>
            </a:r>
          </a:p>
          <a:p>
            <a:pPr fontAlgn="base"/>
            <a:r>
              <a:rPr lang="ru-RU" sz="2000" dirty="0">
                <a:latin typeface="Georgia" panose="02040502050405020303" pitchFamily="18" charset="0"/>
              </a:rPr>
              <a:t>Правильно </a:t>
            </a:r>
            <a:r>
              <a:rPr lang="ru-RU" sz="2000" dirty="0" smtClean="0">
                <a:latin typeface="Georgia" panose="02040502050405020303" pitchFamily="18" charset="0"/>
              </a:rPr>
              <a:t> все  </a:t>
            </a:r>
            <a:r>
              <a:rPr lang="ru-RU" sz="2000" dirty="0">
                <a:latin typeface="Georgia" panose="02040502050405020303" pitchFamily="18" charset="0"/>
              </a:rPr>
              <a:t>примеры </a:t>
            </a:r>
            <a:r>
              <a:rPr lang="ru-RU" sz="2000" dirty="0" smtClean="0">
                <a:latin typeface="Georgia" panose="02040502050405020303" pitchFamily="18" charset="0"/>
              </a:rPr>
              <a:t> решать</a:t>
            </a:r>
            <a:r>
              <a:rPr lang="ru-RU" sz="2000" dirty="0">
                <a:latin typeface="Georgia" panose="02040502050405020303" pitchFamily="18" charset="0"/>
              </a:rPr>
              <a:t>:</a:t>
            </a:r>
          </a:p>
          <a:p>
            <a:pPr fontAlgn="base"/>
            <a:r>
              <a:rPr lang="ru-RU" sz="2000" dirty="0">
                <a:latin typeface="Georgia" panose="02040502050405020303" pitchFamily="18" charset="0"/>
              </a:rPr>
              <a:t>Слагать, </a:t>
            </a:r>
            <a:r>
              <a:rPr lang="ru-RU" sz="2000" dirty="0" smtClean="0">
                <a:latin typeface="Georgia" panose="02040502050405020303" pitchFamily="18" charset="0"/>
              </a:rPr>
              <a:t> умножать</a:t>
            </a:r>
            <a:r>
              <a:rPr lang="ru-RU" sz="2000" dirty="0">
                <a:latin typeface="Georgia" panose="02040502050405020303" pitchFamily="18" charset="0"/>
              </a:rPr>
              <a:t>, </a:t>
            </a:r>
            <a:r>
              <a:rPr lang="ru-RU" sz="2000" dirty="0" smtClean="0">
                <a:latin typeface="Georgia" panose="02040502050405020303" pitchFamily="18" charset="0"/>
              </a:rPr>
              <a:t> вычитать.</a:t>
            </a:r>
          </a:p>
          <a:p>
            <a:pPr fontAlgn="base"/>
            <a:endParaRPr lang="ru-RU" sz="2000" dirty="0">
              <a:latin typeface="Georgia" panose="02040502050405020303" pitchFamily="18" charset="0"/>
            </a:endParaRPr>
          </a:p>
          <a:p>
            <a:pPr fontAlgn="base"/>
            <a:r>
              <a:rPr lang="ru-RU" sz="2000" dirty="0">
                <a:latin typeface="Georgia" panose="02040502050405020303" pitchFamily="18" charset="0"/>
              </a:rPr>
              <a:t>Именно </a:t>
            </a:r>
            <a:r>
              <a:rPr lang="ru-RU" sz="2000" dirty="0" smtClean="0">
                <a:latin typeface="Georgia" panose="02040502050405020303" pitchFamily="18" charset="0"/>
              </a:rPr>
              <a:t> в  </a:t>
            </a:r>
            <a:r>
              <a:rPr lang="ru-RU" sz="2000" dirty="0">
                <a:latin typeface="Georgia" panose="02040502050405020303" pitchFamily="18" charset="0"/>
              </a:rPr>
              <a:t>школе </a:t>
            </a:r>
            <a:r>
              <a:rPr lang="ru-RU" sz="2000" dirty="0" smtClean="0">
                <a:latin typeface="Georgia" panose="02040502050405020303" pitchFamily="18" charset="0"/>
              </a:rPr>
              <a:t> о  многом   узнали</a:t>
            </a:r>
            <a:r>
              <a:rPr lang="ru-RU" sz="2000" dirty="0">
                <a:latin typeface="Georgia" panose="02040502050405020303" pitchFamily="18" charset="0"/>
              </a:rPr>
              <a:t>.</a:t>
            </a:r>
          </a:p>
          <a:p>
            <a:pPr fontAlgn="base"/>
            <a:r>
              <a:rPr lang="ru-RU" sz="2000" dirty="0">
                <a:latin typeface="Georgia" panose="02040502050405020303" pitchFamily="18" charset="0"/>
              </a:rPr>
              <a:t>Знаем </a:t>
            </a:r>
            <a:r>
              <a:rPr lang="ru-RU" sz="2000" dirty="0" smtClean="0">
                <a:latin typeface="Georgia" panose="02040502050405020303" pitchFamily="18" charset="0"/>
              </a:rPr>
              <a:t> теперь</a:t>
            </a:r>
            <a:r>
              <a:rPr lang="ru-RU" sz="2000" dirty="0">
                <a:latin typeface="Georgia" panose="02040502050405020303" pitchFamily="18" charset="0"/>
              </a:rPr>
              <a:t>: </a:t>
            </a:r>
            <a:r>
              <a:rPr lang="ru-RU" sz="2000" dirty="0" smtClean="0">
                <a:latin typeface="Georgia" panose="02040502050405020303" pitchFamily="18" charset="0"/>
              </a:rPr>
              <a:t> где  север</a:t>
            </a:r>
            <a:r>
              <a:rPr lang="ru-RU" sz="2000" dirty="0">
                <a:latin typeface="Georgia" panose="02040502050405020303" pitchFamily="18" charset="0"/>
              </a:rPr>
              <a:t>, </a:t>
            </a:r>
            <a:r>
              <a:rPr lang="ru-RU" sz="2000" dirty="0" smtClean="0">
                <a:latin typeface="Georgia" panose="02040502050405020303" pitchFamily="18" charset="0"/>
              </a:rPr>
              <a:t> где </a:t>
            </a:r>
            <a:r>
              <a:rPr lang="ru-RU" sz="2000" dirty="0">
                <a:latin typeface="Georgia" panose="02040502050405020303" pitchFamily="18" charset="0"/>
              </a:rPr>
              <a:t>юг.</a:t>
            </a:r>
          </a:p>
          <a:p>
            <a:pPr fontAlgn="base"/>
            <a:r>
              <a:rPr lang="ru-RU" sz="2000" dirty="0">
                <a:latin typeface="Georgia" panose="02040502050405020303" pitchFamily="18" charset="0"/>
              </a:rPr>
              <a:t>Узнали, </a:t>
            </a:r>
            <a:r>
              <a:rPr lang="ru-RU" sz="2000" dirty="0" smtClean="0">
                <a:latin typeface="Georgia" panose="02040502050405020303" pitchFamily="18" charset="0"/>
              </a:rPr>
              <a:t> что  Земля  имеет  форму  шара</a:t>
            </a:r>
            <a:r>
              <a:rPr lang="ru-RU" sz="2000" dirty="0">
                <a:latin typeface="Georgia" panose="02040502050405020303" pitchFamily="18" charset="0"/>
              </a:rPr>
              <a:t>.</a:t>
            </a:r>
          </a:p>
          <a:p>
            <a:pPr fontAlgn="base"/>
            <a:endParaRPr lang="ru-RU" sz="2000" dirty="0" smtClean="0">
              <a:latin typeface="Georgia" panose="02040502050405020303" pitchFamily="18" charset="0"/>
            </a:endParaRPr>
          </a:p>
          <a:p>
            <a:pPr fontAlgn="base"/>
            <a:r>
              <a:rPr lang="ru-RU" sz="2000" dirty="0" smtClean="0">
                <a:latin typeface="Georgia" panose="02040502050405020303" pitchFamily="18" charset="0"/>
              </a:rPr>
              <a:t>Именно  в  школе  нашли  очень  много</a:t>
            </a:r>
            <a:endParaRPr lang="ru-RU" sz="2000" dirty="0">
              <a:latin typeface="Georgia" panose="02040502050405020303" pitchFamily="18" charset="0"/>
            </a:endParaRPr>
          </a:p>
          <a:p>
            <a:pPr fontAlgn="base"/>
            <a:r>
              <a:rPr lang="ru-RU" sz="2000" dirty="0">
                <a:latin typeface="Georgia" panose="02040502050405020303" pitchFamily="18" charset="0"/>
              </a:rPr>
              <a:t>Хороших </a:t>
            </a:r>
            <a:r>
              <a:rPr lang="ru-RU" sz="2000" dirty="0" smtClean="0">
                <a:latin typeface="Georgia" panose="02040502050405020303" pitchFamily="18" charset="0"/>
              </a:rPr>
              <a:t>  друзей   </a:t>
            </a:r>
            <a:r>
              <a:rPr lang="ru-RU" sz="2000" dirty="0">
                <a:latin typeface="Georgia" panose="02040502050405020303" pitchFamily="18" charset="0"/>
              </a:rPr>
              <a:t>и  </a:t>
            </a:r>
            <a:r>
              <a:rPr lang="ru-RU" sz="2000" dirty="0" smtClean="0">
                <a:latin typeface="Georgia" panose="02040502050405020303" pitchFamily="18" charset="0"/>
              </a:rPr>
              <a:t> подруг</a:t>
            </a:r>
            <a:r>
              <a:rPr lang="ru-RU" sz="2000" dirty="0">
                <a:latin typeface="Georgia" panose="02040502050405020303" pitchFamily="18" charset="0"/>
              </a:rPr>
              <a:t>.</a:t>
            </a:r>
          </a:p>
          <a:p>
            <a:pPr fontAlgn="base"/>
            <a:r>
              <a:rPr lang="ru-RU" sz="2000" dirty="0">
                <a:latin typeface="Georgia" panose="02040502050405020303" pitchFamily="18" charset="0"/>
              </a:rPr>
              <a:t>И </a:t>
            </a:r>
            <a:r>
              <a:rPr lang="ru-RU" sz="2000" dirty="0" smtClean="0">
                <a:latin typeface="Georgia" panose="02040502050405020303" pitchFamily="18" charset="0"/>
              </a:rPr>
              <a:t> интересная   литература</a:t>
            </a:r>
            <a:endParaRPr lang="ru-RU" sz="2000" dirty="0">
              <a:latin typeface="Georgia" panose="02040502050405020303" pitchFamily="18" charset="0"/>
            </a:endParaRPr>
          </a:p>
          <a:p>
            <a:pPr fontAlgn="base"/>
            <a:r>
              <a:rPr lang="ru-RU" sz="2000" dirty="0" smtClean="0">
                <a:latin typeface="Georgia" panose="02040502050405020303" pitchFamily="18" charset="0"/>
              </a:rPr>
              <a:t>Заполнила   весь   </a:t>
            </a:r>
            <a:r>
              <a:rPr lang="ru-RU" sz="2000" dirty="0">
                <a:latin typeface="Georgia" panose="02040502050405020303" pitchFamily="18" charset="0"/>
              </a:rPr>
              <a:t>наш </a:t>
            </a:r>
            <a:r>
              <a:rPr lang="ru-RU" sz="2000" dirty="0" smtClean="0">
                <a:latin typeface="Georgia" panose="02040502050405020303" pitchFamily="18" charset="0"/>
              </a:rPr>
              <a:t>  досуг.</a:t>
            </a:r>
          </a:p>
          <a:p>
            <a:pPr fontAlgn="base"/>
            <a:endParaRPr lang="ru-RU" sz="2000" dirty="0">
              <a:latin typeface="Georgia" panose="02040502050405020303" pitchFamily="18" charset="0"/>
            </a:endParaRPr>
          </a:p>
          <a:p>
            <a:pPr fontAlgn="base"/>
            <a:r>
              <a:rPr lang="ru-RU" sz="2000" dirty="0">
                <a:latin typeface="Georgia" panose="02040502050405020303" pitchFamily="18" charset="0"/>
              </a:rPr>
              <a:t>«Спасибо!» —  хотим </a:t>
            </a:r>
            <a:r>
              <a:rPr lang="ru-RU" sz="2000" dirty="0" smtClean="0">
                <a:latin typeface="Georgia" panose="02040502050405020303" pitchFamily="18" charset="0"/>
              </a:rPr>
              <a:t> сказать  нашей  школе</a:t>
            </a:r>
            <a:r>
              <a:rPr lang="ru-RU" sz="2000" dirty="0">
                <a:latin typeface="Georgia" panose="02040502050405020303" pitchFamily="18" charset="0"/>
              </a:rPr>
              <a:t>,</a:t>
            </a:r>
          </a:p>
          <a:p>
            <a:pPr fontAlgn="base"/>
            <a:r>
              <a:rPr lang="ru-RU" sz="2000" dirty="0" smtClean="0">
                <a:latin typeface="Georgia" panose="02040502050405020303" pitchFamily="18" charset="0"/>
              </a:rPr>
              <a:t>Где  </a:t>
            </a:r>
            <a:r>
              <a:rPr lang="ru-RU" sz="2000" dirty="0">
                <a:latin typeface="Georgia" panose="02040502050405020303" pitchFamily="18" charset="0"/>
              </a:rPr>
              <a:t>самые </a:t>
            </a:r>
            <a:r>
              <a:rPr lang="ru-RU" sz="2000" dirty="0" smtClean="0">
                <a:latin typeface="Georgia" panose="02040502050405020303" pitchFamily="18" charset="0"/>
              </a:rPr>
              <a:t> лучшие   учителя</a:t>
            </a:r>
            <a:r>
              <a:rPr lang="ru-RU" sz="2000" dirty="0">
                <a:latin typeface="Georgia" panose="02040502050405020303" pitchFamily="18" charset="0"/>
              </a:rPr>
              <a:t>,</a:t>
            </a:r>
          </a:p>
          <a:p>
            <a:pPr fontAlgn="base"/>
            <a:r>
              <a:rPr lang="ru-RU" sz="2000" dirty="0">
                <a:latin typeface="Georgia" panose="02040502050405020303" pitchFamily="18" charset="0"/>
              </a:rPr>
              <a:t>Где </a:t>
            </a:r>
            <a:r>
              <a:rPr lang="ru-RU" sz="2000" dirty="0" smtClean="0">
                <a:latin typeface="Georgia" panose="02040502050405020303" pitchFamily="18" charset="0"/>
              </a:rPr>
              <a:t> радость  </a:t>
            </a:r>
            <a:r>
              <a:rPr lang="ru-RU" sz="2000" dirty="0">
                <a:latin typeface="Georgia" panose="02040502050405020303" pitchFamily="18" charset="0"/>
              </a:rPr>
              <a:t>открытий </a:t>
            </a:r>
            <a:r>
              <a:rPr lang="ru-RU" sz="2000" dirty="0" smtClean="0">
                <a:latin typeface="Georgia" panose="02040502050405020303" pitchFamily="18" charset="0"/>
              </a:rPr>
              <a:t> все  мы  </a:t>
            </a:r>
            <a:r>
              <a:rPr lang="ru-RU" sz="2000" dirty="0">
                <a:latin typeface="Georgia" panose="02040502050405020303" pitchFamily="18" charset="0"/>
              </a:rPr>
              <a:t>познали,</a:t>
            </a:r>
          </a:p>
          <a:p>
            <a:pPr fontAlgn="base"/>
            <a:r>
              <a:rPr lang="ru-RU" sz="2000" dirty="0">
                <a:latin typeface="Georgia" panose="02040502050405020303" pitchFamily="18" charset="0"/>
              </a:rPr>
              <a:t>И </a:t>
            </a:r>
            <a:r>
              <a:rPr lang="ru-RU" sz="2000" dirty="0" smtClean="0">
                <a:latin typeface="Georgia" panose="02040502050405020303" pitchFamily="18" charset="0"/>
              </a:rPr>
              <a:t>  дом    мы   </a:t>
            </a:r>
            <a:r>
              <a:rPr lang="ru-RU" sz="2000" dirty="0">
                <a:latin typeface="Georgia" panose="02040502050405020303" pitchFamily="18" charset="0"/>
              </a:rPr>
              <a:t>второй  </a:t>
            </a:r>
            <a:r>
              <a:rPr lang="ru-RU" sz="2000">
                <a:latin typeface="Georgia" panose="02040502050405020303" pitchFamily="18" charset="0"/>
              </a:rPr>
              <a:t>тот </a:t>
            </a:r>
            <a:r>
              <a:rPr lang="ru-RU" sz="2000" smtClean="0">
                <a:latin typeface="Georgia" panose="02040502050405020303" pitchFamily="18" charset="0"/>
              </a:rPr>
              <a:t>час   </a:t>
            </a:r>
            <a:r>
              <a:rPr lang="ru-RU" sz="2000" dirty="0">
                <a:latin typeface="Georgia" panose="02040502050405020303" pitchFamily="18" charset="0"/>
              </a:rPr>
              <a:t>обрели</a:t>
            </a:r>
            <a:r>
              <a:rPr lang="ru-RU" sz="2000" dirty="0" smtClean="0">
                <a:latin typeface="Georgia" panose="02040502050405020303" pitchFamily="18" charset="0"/>
              </a:rPr>
              <a:t>.</a:t>
            </a:r>
            <a:r>
              <a:rPr lang="ru-RU" sz="2000" dirty="0"/>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71800" y="2067269"/>
            <a:ext cx="3960440" cy="1200329"/>
          </a:xfrm>
          <a:prstGeom prst="rect">
            <a:avLst/>
          </a:prstGeom>
          <a:noFill/>
        </p:spPr>
        <p:txBody>
          <a:bodyPr wrap="square" rtlCol="0">
            <a:spAutoFit/>
          </a:bodyPr>
          <a:lstStyle/>
          <a:p>
            <a:pPr algn="ctr"/>
            <a:r>
              <a:rPr lang="ru-RU" sz="7200" dirty="0" smtClean="0">
                <a:solidFill>
                  <a:srgbClr val="0070C0"/>
                </a:solidFill>
                <a:latin typeface="Comic Sans MS" panose="030F0702030302020204" pitchFamily="66" charset="0"/>
              </a:rPr>
              <a:t>КОНЕЦ</a:t>
            </a:r>
            <a:endParaRPr lang="ru-RU" sz="7200" dirty="0">
              <a:solidFill>
                <a:srgbClr val="0070C0"/>
              </a:solidFill>
              <a:latin typeface="Comic Sans MS" panose="030F0702030302020204" pitchFamily="66"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TotalTime>
  <Words>479</Words>
  <Application>Microsoft Office PowerPoint</Application>
  <PresentationFormat>Экран (4:3)</PresentationFormat>
  <Paragraphs>32</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ЗА ЧТО Я ЛЮБЛЮ СВОЮ ГИМНАЗИЮ №18?</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Артем-Ксюша</dc:creator>
  <cp:lastModifiedBy>User</cp:lastModifiedBy>
  <cp:revision>20</cp:revision>
  <dcterms:created xsi:type="dcterms:W3CDTF">2013-01-31T18:29:16Z</dcterms:created>
  <dcterms:modified xsi:type="dcterms:W3CDTF">2014-11-26T18:24:17Z</dcterms:modified>
</cp:coreProperties>
</file>