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Lst>
  <p:sldSz cx="9144000" cy="6858000" type="screen4x3"/>
  <p:notesSz cx="6858000" cy="9144000"/>
  <p:defaultTextStyle>
    <a:defPPr>
      <a:defRPr lang="ru-RU"/>
    </a:defPPr>
    <a:lvl1pPr algn="l" rtl="0" eaLnBrk="0" fontAlgn="base" hangingPunct="0">
      <a:spcBef>
        <a:spcPct val="0"/>
      </a:spcBef>
      <a:spcAft>
        <a:spcPct val="0"/>
      </a:spcAft>
      <a:defRPr kern="1200">
        <a:solidFill>
          <a:schemeClr val="tx1"/>
        </a:solidFill>
        <a:latin typeface="Calibri" pitchFamily="34" charset="0"/>
        <a:ea typeface="+mn-ea"/>
        <a:cs typeface="+mn-cs"/>
      </a:defRPr>
    </a:lvl1pPr>
    <a:lvl2pPr marL="457200" algn="l" rtl="0" eaLnBrk="0" fontAlgn="base" hangingPunct="0">
      <a:spcBef>
        <a:spcPct val="0"/>
      </a:spcBef>
      <a:spcAft>
        <a:spcPct val="0"/>
      </a:spcAft>
      <a:defRPr kern="1200">
        <a:solidFill>
          <a:schemeClr val="tx1"/>
        </a:solidFill>
        <a:latin typeface="Calibri" pitchFamily="34" charset="0"/>
        <a:ea typeface="+mn-ea"/>
        <a:cs typeface="+mn-cs"/>
      </a:defRPr>
    </a:lvl2pPr>
    <a:lvl3pPr marL="914400" algn="l" rtl="0" eaLnBrk="0" fontAlgn="base" hangingPunct="0">
      <a:spcBef>
        <a:spcPct val="0"/>
      </a:spcBef>
      <a:spcAft>
        <a:spcPct val="0"/>
      </a:spcAft>
      <a:defRPr kern="1200">
        <a:solidFill>
          <a:schemeClr val="tx1"/>
        </a:solidFill>
        <a:latin typeface="Calibri" pitchFamily="34" charset="0"/>
        <a:ea typeface="+mn-ea"/>
        <a:cs typeface="+mn-cs"/>
      </a:defRPr>
    </a:lvl3pPr>
    <a:lvl4pPr marL="1371600" algn="l" rtl="0" eaLnBrk="0" fontAlgn="base" hangingPunct="0">
      <a:spcBef>
        <a:spcPct val="0"/>
      </a:spcBef>
      <a:spcAft>
        <a:spcPct val="0"/>
      </a:spcAft>
      <a:defRPr kern="1200">
        <a:solidFill>
          <a:schemeClr val="tx1"/>
        </a:solidFill>
        <a:latin typeface="Calibri" pitchFamily="34" charset="0"/>
        <a:ea typeface="+mn-ea"/>
        <a:cs typeface="+mn-cs"/>
      </a:defRPr>
    </a:lvl4pPr>
    <a:lvl5pPr marL="1828800" algn="l" rtl="0" eaLnBrk="0" fontAlgn="base" hangingPunct="0">
      <a:spcBef>
        <a:spcPct val="0"/>
      </a:spcBef>
      <a:spcAft>
        <a:spcPct val="0"/>
      </a:spcAft>
      <a:defRPr kern="1200">
        <a:solidFill>
          <a:schemeClr val="tx1"/>
        </a:solidFill>
        <a:latin typeface="Calibri" pitchFamily="34" charset="0"/>
        <a:ea typeface="+mn-ea"/>
        <a:cs typeface="+mn-cs"/>
      </a:defRPr>
    </a:lvl5pPr>
    <a:lvl6pPr marL="2286000" algn="l" defTabSz="914400" rtl="0" eaLnBrk="1" latinLnBrk="0" hangingPunct="1">
      <a:defRPr kern="1200">
        <a:solidFill>
          <a:schemeClr val="tx1"/>
        </a:solidFill>
        <a:latin typeface="Calibri" pitchFamily="34" charset="0"/>
        <a:ea typeface="+mn-ea"/>
        <a:cs typeface="+mn-cs"/>
      </a:defRPr>
    </a:lvl6pPr>
    <a:lvl7pPr marL="2743200" algn="l" defTabSz="914400" rtl="0" eaLnBrk="1" latinLnBrk="0" hangingPunct="1">
      <a:defRPr kern="1200">
        <a:solidFill>
          <a:schemeClr val="tx1"/>
        </a:solidFill>
        <a:latin typeface="Calibri" pitchFamily="34" charset="0"/>
        <a:ea typeface="+mn-ea"/>
        <a:cs typeface="+mn-cs"/>
      </a:defRPr>
    </a:lvl7pPr>
    <a:lvl8pPr marL="3200400" algn="l" defTabSz="914400" rtl="0" eaLnBrk="1" latinLnBrk="0" hangingPunct="1">
      <a:defRPr kern="1200">
        <a:solidFill>
          <a:schemeClr val="tx1"/>
        </a:solidFill>
        <a:latin typeface="Calibri" pitchFamily="34" charset="0"/>
        <a:ea typeface="+mn-ea"/>
        <a:cs typeface="+mn-cs"/>
      </a:defRPr>
    </a:lvl8pPr>
    <a:lvl9pPr marL="3657600" algn="l" defTabSz="914400" rtl="0" eaLnBrk="1" latinLnBrk="0" hangingPunct="1">
      <a:defRPr kern="1200">
        <a:solidFill>
          <a:schemeClr val="tx1"/>
        </a:solidFill>
        <a:latin typeface="Calibri" pitchFamily="3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6985" autoAdjust="0"/>
    <p:restoredTop sz="94660"/>
  </p:normalViewPr>
  <p:slideViewPr>
    <p:cSldViewPr snapToGrid="0">
      <p:cViewPr>
        <p:scale>
          <a:sx n="67" d="100"/>
          <a:sy n="67" d="100"/>
        </p:scale>
        <p:origin x="-1038" y="18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Титульный слайд">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295400" y="31956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lvl1pPr>
              <a:defRPr/>
            </a:lvl1pPr>
          </a:lstStyle>
          <a:p>
            <a:pPr>
              <a:defRPr/>
            </a:pPr>
            <a:fld id="{D9F9E2F0-2635-43B4-97FE-CCC191BD8EFB}" type="datetimeFigureOut">
              <a:rPr lang="ru-RU"/>
              <a:pPr>
                <a:defRPr/>
              </a:pPr>
              <a:t>20.04.2015</a:t>
            </a:fld>
            <a:endParaRPr lang="ru-RU" dirty="0"/>
          </a:p>
        </p:txBody>
      </p:sp>
      <p:sp>
        <p:nvSpPr>
          <p:cNvPr id="5" name="Footer Placeholder 4"/>
          <p:cNvSpPr>
            <a:spLocks noGrp="1"/>
          </p:cNvSpPr>
          <p:nvPr>
            <p:ph type="ftr" sz="quarter" idx="11"/>
          </p:nvPr>
        </p:nvSpPr>
        <p:spPr/>
        <p:txBody>
          <a:bodyPr/>
          <a:lstStyle>
            <a:lvl1pPr>
              <a:defRPr/>
            </a:lvl1pPr>
          </a:lstStyle>
          <a:p>
            <a:pPr>
              <a:defRPr/>
            </a:pPr>
            <a:endParaRPr lang="ru-RU" dirty="0"/>
          </a:p>
        </p:txBody>
      </p:sp>
      <p:sp>
        <p:nvSpPr>
          <p:cNvPr id="6" name="Slide Number Placeholder 5"/>
          <p:cNvSpPr>
            <a:spLocks noGrp="1"/>
          </p:cNvSpPr>
          <p:nvPr>
            <p:ph type="sldNum" sz="quarter" idx="12"/>
          </p:nvPr>
        </p:nvSpPr>
        <p:spPr/>
        <p:txBody>
          <a:bodyPr/>
          <a:lstStyle>
            <a:lvl1pPr>
              <a:defRPr/>
            </a:lvl1pPr>
          </a:lstStyle>
          <a:p>
            <a:fld id="{60EB6E18-0A47-4914-B712-CED82F7C19AC}" type="slidenum">
              <a:rPr lang="ru-RU"/>
              <a:pPr/>
              <a:t>‹#›</a:t>
            </a:fld>
            <a:endParaRPr lang="ru-RU"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lvl1pPr>
              <a:defRPr/>
            </a:lvl1pPr>
          </a:lstStyle>
          <a:p>
            <a:pPr>
              <a:defRPr/>
            </a:pPr>
            <a:fld id="{EEB30CD8-228E-4DC6-B9D8-42DB1680C66F}" type="datetimeFigureOut">
              <a:rPr lang="ru-RU"/>
              <a:pPr>
                <a:defRPr/>
              </a:pPr>
              <a:t>20.04.2015</a:t>
            </a:fld>
            <a:endParaRPr lang="ru-RU" dirty="0"/>
          </a:p>
        </p:txBody>
      </p:sp>
      <p:sp>
        <p:nvSpPr>
          <p:cNvPr id="5" name="Footer Placeholder 4"/>
          <p:cNvSpPr>
            <a:spLocks noGrp="1"/>
          </p:cNvSpPr>
          <p:nvPr>
            <p:ph type="ftr" sz="quarter" idx="11"/>
          </p:nvPr>
        </p:nvSpPr>
        <p:spPr/>
        <p:txBody>
          <a:bodyPr/>
          <a:lstStyle>
            <a:lvl1pPr>
              <a:defRPr/>
            </a:lvl1pPr>
          </a:lstStyle>
          <a:p>
            <a:pPr>
              <a:defRPr/>
            </a:pPr>
            <a:endParaRPr lang="ru-RU" dirty="0"/>
          </a:p>
        </p:txBody>
      </p:sp>
      <p:sp>
        <p:nvSpPr>
          <p:cNvPr id="6" name="Slide Number Placeholder 5"/>
          <p:cNvSpPr>
            <a:spLocks noGrp="1"/>
          </p:cNvSpPr>
          <p:nvPr>
            <p:ph type="sldNum" sz="quarter" idx="12"/>
          </p:nvPr>
        </p:nvSpPr>
        <p:spPr/>
        <p:txBody>
          <a:bodyPr/>
          <a:lstStyle>
            <a:lvl1pPr>
              <a:defRPr/>
            </a:lvl1pPr>
          </a:lstStyle>
          <a:p>
            <a:fld id="{24CE892B-649B-4AFF-A88A-C9C5FFF5D683}" type="slidenum">
              <a:rPr lang="ru-RU"/>
              <a:pPr/>
              <a:t>‹#›</a:t>
            </a:fld>
            <a:endParaRPr lang="ru-RU"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lvl1pPr>
              <a:defRPr/>
            </a:lvl1pPr>
          </a:lstStyle>
          <a:p>
            <a:pPr>
              <a:defRPr/>
            </a:pPr>
            <a:fld id="{7D141F2F-C930-40F7-B467-0261F652294E}" type="datetimeFigureOut">
              <a:rPr lang="ru-RU"/>
              <a:pPr>
                <a:defRPr/>
              </a:pPr>
              <a:t>20.04.2015</a:t>
            </a:fld>
            <a:endParaRPr lang="ru-RU" dirty="0"/>
          </a:p>
        </p:txBody>
      </p:sp>
      <p:sp>
        <p:nvSpPr>
          <p:cNvPr id="5" name="Footer Placeholder 4"/>
          <p:cNvSpPr>
            <a:spLocks noGrp="1"/>
          </p:cNvSpPr>
          <p:nvPr>
            <p:ph type="ftr" sz="quarter" idx="11"/>
          </p:nvPr>
        </p:nvSpPr>
        <p:spPr/>
        <p:txBody>
          <a:bodyPr/>
          <a:lstStyle>
            <a:lvl1pPr>
              <a:defRPr/>
            </a:lvl1pPr>
          </a:lstStyle>
          <a:p>
            <a:pPr>
              <a:defRPr/>
            </a:pPr>
            <a:endParaRPr lang="ru-RU" dirty="0"/>
          </a:p>
        </p:txBody>
      </p:sp>
      <p:sp>
        <p:nvSpPr>
          <p:cNvPr id="6" name="Slide Number Placeholder 5"/>
          <p:cNvSpPr>
            <a:spLocks noGrp="1"/>
          </p:cNvSpPr>
          <p:nvPr>
            <p:ph type="sldNum" sz="quarter" idx="12"/>
          </p:nvPr>
        </p:nvSpPr>
        <p:spPr/>
        <p:txBody>
          <a:bodyPr/>
          <a:lstStyle>
            <a:lvl1pPr>
              <a:defRPr/>
            </a:lvl1pPr>
          </a:lstStyle>
          <a:p>
            <a:fld id="{6328E682-08B4-4544-ACE7-177B2D9AA871}" type="slidenum">
              <a:rPr lang="ru-RU"/>
              <a:pPr/>
              <a:t>‹#›</a:t>
            </a:fld>
            <a:endParaRPr lang="ru-RU"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Заголовок и объект">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lvl1pPr>
              <a:defRPr/>
            </a:lvl1pPr>
          </a:lstStyle>
          <a:p>
            <a:pPr>
              <a:defRPr/>
            </a:pPr>
            <a:fld id="{5D1B9A56-9A57-4550-8A87-00A081DAE192}" type="datetimeFigureOut">
              <a:rPr lang="ru-RU"/>
              <a:pPr>
                <a:defRPr/>
              </a:pPr>
              <a:t>20.04.2015</a:t>
            </a:fld>
            <a:endParaRPr lang="ru-RU" dirty="0"/>
          </a:p>
        </p:txBody>
      </p:sp>
      <p:sp>
        <p:nvSpPr>
          <p:cNvPr id="5" name="Footer Placeholder 4"/>
          <p:cNvSpPr>
            <a:spLocks noGrp="1"/>
          </p:cNvSpPr>
          <p:nvPr>
            <p:ph type="ftr" sz="quarter" idx="11"/>
          </p:nvPr>
        </p:nvSpPr>
        <p:spPr/>
        <p:txBody>
          <a:bodyPr/>
          <a:lstStyle>
            <a:lvl1pPr>
              <a:defRPr/>
            </a:lvl1pPr>
          </a:lstStyle>
          <a:p>
            <a:pPr>
              <a:defRPr/>
            </a:pPr>
            <a:endParaRPr lang="ru-RU" dirty="0"/>
          </a:p>
        </p:txBody>
      </p:sp>
      <p:sp>
        <p:nvSpPr>
          <p:cNvPr id="6" name="Slide Number Placeholder 5"/>
          <p:cNvSpPr>
            <a:spLocks noGrp="1"/>
          </p:cNvSpPr>
          <p:nvPr>
            <p:ph type="sldNum" sz="quarter" idx="12"/>
          </p:nvPr>
        </p:nvSpPr>
        <p:spPr/>
        <p:txBody>
          <a:bodyPr/>
          <a:lstStyle>
            <a:lvl1pPr>
              <a:defRPr/>
            </a:lvl1pPr>
          </a:lstStyle>
          <a:p>
            <a:fld id="{004C84D2-1CDA-41BD-B618-8DF84D5336D9}" type="slidenum">
              <a:rPr lang="ru-RU"/>
              <a:pPr/>
              <a:t>‹#›</a:t>
            </a:fld>
            <a:endParaRPr lang="ru-RU"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ru-RU" smtClean="0"/>
              <a:t>Образец заголовка</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lvl1pPr>
              <a:defRPr/>
            </a:lvl1pPr>
          </a:lstStyle>
          <a:p>
            <a:pPr>
              <a:defRPr/>
            </a:pPr>
            <a:fld id="{FBE079C0-ECFE-4D2A-BA84-5C6AF3DEE612}" type="datetimeFigureOut">
              <a:rPr lang="ru-RU"/>
              <a:pPr>
                <a:defRPr/>
              </a:pPr>
              <a:t>20.04.2015</a:t>
            </a:fld>
            <a:endParaRPr lang="ru-RU" dirty="0"/>
          </a:p>
        </p:txBody>
      </p:sp>
      <p:sp>
        <p:nvSpPr>
          <p:cNvPr id="5" name="Footer Placeholder 4"/>
          <p:cNvSpPr>
            <a:spLocks noGrp="1"/>
          </p:cNvSpPr>
          <p:nvPr>
            <p:ph type="ftr" sz="quarter" idx="11"/>
          </p:nvPr>
        </p:nvSpPr>
        <p:spPr/>
        <p:txBody>
          <a:bodyPr/>
          <a:lstStyle>
            <a:lvl1pPr>
              <a:defRPr/>
            </a:lvl1pPr>
          </a:lstStyle>
          <a:p>
            <a:pPr>
              <a:defRPr/>
            </a:pPr>
            <a:endParaRPr lang="ru-RU" dirty="0"/>
          </a:p>
        </p:txBody>
      </p:sp>
      <p:sp>
        <p:nvSpPr>
          <p:cNvPr id="6" name="Slide Number Placeholder 5"/>
          <p:cNvSpPr>
            <a:spLocks noGrp="1"/>
          </p:cNvSpPr>
          <p:nvPr>
            <p:ph type="sldNum" sz="quarter" idx="12"/>
          </p:nvPr>
        </p:nvSpPr>
        <p:spPr/>
        <p:txBody>
          <a:bodyPr/>
          <a:lstStyle>
            <a:lvl1pPr>
              <a:defRPr/>
            </a:lvl1pPr>
          </a:lstStyle>
          <a:p>
            <a:fld id="{2D498B0E-A860-4ABB-A8D1-5CDA28B337B5}" type="slidenum">
              <a:rPr lang="ru-RU"/>
              <a:pPr/>
              <a:t>‹#›</a:t>
            </a:fld>
            <a:endParaRPr lang="ru-RU"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3"/>
          <p:cNvSpPr>
            <a:spLocks noGrp="1"/>
          </p:cNvSpPr>
          <p:nvPr>
            <p:ph type="dt" sz="half" idx="10"/>
          </p:nvPr>
        </p:nvSpPr>
        <p:spPr/>
        <p:txBody>
          <a:bodyPr/>
          <a:lstStyle>
            <a:lvl1pPr>
              <a:defRPr/>
            </a:lvl1pPr>
          </a:lstStyle>
          <a:p>
            <a:pPr>
              <a:defRPr/>
            </a:pPr>
            <a:fld id="{321C31E4-8AEC-4AB9-936A-826AF06083DF}" type="datetimeFigureOut">
              <a:rPr lang="ru-RU"/>
              <a:pPr>
                <a:defRPr/>
              </a:pPr>
              <a:t>20.04.2015</a:t>
            </a:fld>
            <a:endParaRPr lang="ru-RU" dirty="0"/>
          </a:p>
        </p:txBody>
      </p:sp>
      <p:sp>
        <p:nvSpPr>
          <p:cNvPr id="6" name="Footer Placeholder 4"/>
          <p:cNvSpPr>
            <a:spLocks noGrp="1"/>
          </p:cNvSpPr>
          <p:nvPr>
            <p:ph type="ftr" sz="quarter" idx="11"/>
          </p:nvPr>
        </p:nvSpPr>
        <p:spPr/>
        <p:txBody>
          <a:bodyPr/>
          <a:lstStyle>
            <a:lvl1pPr>
              <a:defRPr/>
            </a:lvl1pPr>
          </a:lstStyle>
          <a:p>
            <a:pPr>
              <a:defRPr/>
            </a:pPr>
            <a:endParaRPr lang="ru-RU" dirty="0"/>
          </a:p>
        </p:txBody>
      </p:sp>
      <p:sp>
        <p:nvSpPr>
          <p:cNvPr id="7" name="Slide Number Placeholder 5"/>
          <p:cNvSpPr>
            <a:spLocks noGrp="1"/>
          </p:cNvSpPr>
          <p:nvPr>
            <p:ph type="sldNum" sz="quarter" idx="12"/>
          </p:nvPr>
        </p:nvSpPr>
        <p:spPr/>
        <p:txBody>
          <a:bodyPr/>
          <a:lstStyle>
            <a:lvl1pPr>
              <a:defRPr/>
            </a:lvl1pPr>
          </a:lstStyle>
          <a:p>
            <a:fld id="{1415A366-D361-43B1-B99D-9130FF5DC3A2}" type="slidenum">
              <a:rPr lang="ru-RU"/>
              <a:pPr/>
              <a:t>‹#›</a:t>
            </a:fld>
            <a:endParaRPr lang="ru-RU"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ru-RU" smtClean="0"/>
              <a:t>Образец заголовка</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629842" y="2505075"/>
            <a:ext cx="3868340"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4629150" y="2505075"/>
            <a:ext cx="3887391"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3"/>
          <p:cNvSpPr>
            <a:spLocks noGrp="1"/>
          </p:cNvSpPr>
          <p:nvPr>
            <p:ph type="dt" sz="half" idx="10"/>
          </p:nvPr>
        </p:nvSpPr>
        <p:spPr/>
        <p:txBody>
          <a:bodyPr/>
          <a:lstStyle>
            <a:lvl1pPr>
              <a:defRPr/>
            </a:lvl1pPr>
          </a:lstStyle>
          <a:p>
            <a:pPr>
              <a:defRPr/>
            </a:pPr>
            <a:fld id="{DBE8B3A2-D19A-46FF-A4F3-CBD78E080993}" type="datetimeFigureOut">
              <a:rPr lang="ru-RU"/>
              <a:pPr>
                <a:defRPr/>
              </a:pPr>
              <a:t>20.04.2015</a:t>
            </a:fld>
            <a:endParaRPr lang="ru-RU" dirty="0"/>
          </a:p>
        </p:txBody>
      </p:sp>
      <p:sp>
        <p:nvSpPr>
          <p:cNvPr id="8" name="Footer Placeholder 4"/>
          <p:cNvSpPr>
            <a:spLocks noGrp="1"/>
          </p:cNvSpPr>
          <p:nvPr>
            <p:ph type="ftr" sz="quarter" idx="11"/>
          </p:nvPr>
        </p:nvSpPr>
        <p:spPr/>
        <p:txBody>
          <a:bodyPr/>
          <a:lstStyle>
            <a:lvl1pPr>
              <a:defRPr/>
            </a:lvl1pPr>
          </a:lstStyle>
          <a:p>
            <a:pPr>
              <a:defRPr/>
            </a:pPr>
            <a:endParaRPr lang="ru-RU" dirty="0"/>
          </a:p>
        </p:txBody>
      </p:sp>
      <p:sp>
        <p:nvSpPr>
          <p:cNvPr id="9" name="Slide Number Placeholder 5"/>
          <p:cNvSpPr>
            <a:spLocks noGrp="1"/>
          </p:cNvSpPr>
          <p:nvPr>
            <p:ph type="sldNum" sz="quarter" idx="12"/>
          </p:nvPr>
        </p:nvSpPr>
        <p:spPr/>
        <p:txBody>
          <a:bodyPr/>
          <a:lstStyle>
            <a:lvl1pPr>
              <a:defRPr/>
            </a:lvl1pPr>
          </a:lstStyle>
          <a:p>
            <a:fld id="{ADC11E64-7BC5-4BE8-9DA5-FEEE60F35E3F}" type="slidenum">
              <a:rPr lang="ru-RU"/>
              <a:pPr/>
              <a:t>‹#›</a:t>
            </a:fld>
            <a:endParaRPr lang="ru-RU"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3"/>
          <p:cNvSpPr>
            <a:spLocks noGrp="1"/>
          </p:cNvSpPr>
          <p:nvPr>
            <p:ph type="dt" sz="half" idx="10"/>
          </p:nvPr>
        </p:nvSpPr>
        <p:spPr/>
        <p:txBody>
          <a:bodyPr/>
          <a:lstStyle>
            <a:lvl1pPr>
              <a:defRPr/>
            </a:lvl1pPr>
          </a:lstStyle>
          <a:p>
            <a:pPr>
              <a:defRPr/>
            </a:pPr>
            <a:fld id="{56D2B491-00DF-46AD-B154-D6CFE1CCC076}" type="datetimeFigureOut">
              <a:rPr lang="ru-RU"/>
              <a:pPr>
                <a:defRPr/>
              </a:pPr>
              <a:t>20.04.2015</a:t>
            </a:fld>
            <a:endParaRPr lang="ru-RU" dirty="0"/>
          </a:p>
        </p:txBody>
      </p:sp>
      <p:sp>
        <p:nvSpPr>
          <p:cNvPr id="4" name="Footer Placeholder 4"/>
          <p:cNvSpPr>
            <a:spLocks noGrp="1"/>
          </p:cNvSpPr>
          <p:nvPr>
            <p:ph type="ftr" sz="quarter" idx="11"/>
          </p:nvPr>
        </p:nvSpPr>
        <p:spPr/>
        <p:txBody>
          <a:bodyPr/>
          <a:lstStyle>
            <a:lvl1pPr>
              <a:defRPr/>
            </a:lvl1pPr>
          </a:lstStyle>
          <a:p>
            <a:pPr>
              <a:defRPr/>
            </a:pPr>
            <a:endParaRPr lang="ru-RU" dirty="0"/>
          </a:p>
        </p:txBody>
      </p:sp>
      <p:sp>
        <p:nvSpPr>
          <p:cNvPr id="5" name="Slide Number Placeholder 5"/>
          <p:cNvSpPr>
            <a:spLocks noGrp="1"/>
          </p:cNvSpPr>
          <p:nvPr>
            <p:ph type="sldNum" sz="quarter" idx="12"/>
          </p:nvPr>
        </p:nvSpPr>
        <p:spPr/>
        <p:txBody>
          <a:bodyPr/>
          <a:lstStyle>
            <a:lvl1pPr>
              <a:defRPr/>
            </a:lvl1pPr>
          </a:lstStyle>
          <a:p>
            <a:fld id="{2BA0670E-B25A-4188-9F81-E6E0186760C8}" type="slidenum">
              <a:rPr lang="ru-RU"/>
              <a:pPr/>
              <a:t>‹#›</a:t>
            </a:fld>
            <a:endParaRPr lang="ru-RU"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23A79AD2-51C5-4A6C-8FCC-CE75CB210465}" type="datetimeFigureOut">
              <a:rPr lang="ru-RU"/>
              <a:pPr>
                <a:defRPr/>
              </a:pPr>
              <a:t>20.04.2015</a:t>
            </a:fld>
            <a:endParaRPr lang="ru-RU" dirty="0"/>
          </a:p>
        </p:txBody>
      </p:sp>
      <p:sp>
        <p:nvSpPr>
          <p:cNvPr id="3" name="Footer Placeholder 4"/>
          <p:cNvSpPr>
            <a:spLocks noGrp="1"/>
          </p:cNvSpPr>
          <p:nvPr>
            <p:ph type="ftr" sz="quarter" idx="11"/>
          </p:nvPr>
        </p:nvSpPr>
        <p:spPr/>
        <p:txBody>
          <a:bodyPr/>
          <a:lstStyle>
            <a:lvl1pPr>
              <a:defRPr/>
            </a:lvl1pPr>
          </a:lstStyle>
          <a:p>
            <a:pPr>
              <a:defRPr/>
            </a:pPr>
            <a:endParaRPr lang="ru-RU" dirty="0"/>
          </a:p>
        </p:txBody>
      </p:sp>
      <p:sp>
        <p:nvSpPr>
          <p:cNvPr id="4" name="Slide Number Placeholder 5"/>
          <p:cNvSpPr>
            <a:spLocks noGrp="1"/>
          </p:cNvSpPr>
          <p:nvPr>
            <p:ph type="sldNum" sz="quarter" idx="12"/>
          </p:nvPr>
        </p:nvSpPr>
        <p:spPr/>
        <p:txBody>
          <a:bodyPr/>
          <a:lstStyle>
            <a:lvl1pPr>
              <a:defRPr/>
            </a:lvl1pPr>
          </a:lstStyle>
          <a:p>
            <a:fld id="{393CC2EE-820C-4DE9-8D13-032B1128C586}" type="slidenum">
              <a:rPr lang="ru-RU"/>
              <a:pPr/>
              <a:t>‹#›</a:t>
            </a:fld>
            <a:endParaRPr lang="ru-RU"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ru-RU" smtClean="0"/>
              <a:t>Образец заголовка</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Date Placeholder 3"/>
          <p:cNvSpPr>
            <a:spLocks noGrp="1"/>
          </p:cNvSpPr>
          <p:nvPr>
            <p:ph type="dt" sz="half" idx="10"/>
          </p:nvPr>
        </p:nvSpPr>
        <p:spPr/>
        <p:txBody>
          <a:bodyPr/>
          <a:lstStyle>
            <a:lvl1pPr>
              <a:defRPr/>
            </a:lvl1pPr>
          </a:lstStyle>
          <a:p>
            <a:pPr>
              <a:defRPr/>
            </a:pPr>
            <a:fld id="{6373327A-8ED6-49CB-B6D1-C386EBFF3232}" type="datetimeFigureOut">
              <a:rPr lang="ru-RU"/>
              <a:pPr>
                <a:defRPr/>
              </a:pPr>
              <a:t>20.04.2015</a:t>
            </a:fld>
            <a:endParaRPr lang="ru-RU" dirty="0"/>
          </a:p>
        </p:txBody>
      </p:sp>
      <p:sp>
        <p:nvSpPr>
          <p:cNvPr id="6" name="Footer Placeholder 4"/>
          <p:cNvSpPr>
            <a:spLocks noGrp="1"/>
          </p:cNvSpPr>
          <p:nvPr>
            <p:ph type="ftr" sz="quarter" idx="11"/>
          </p:nvPr>
        </p:nvSpPr>
        <p:spPr/>
        <p:txBody>
          <a:bodyPr/>
          <a:lstStyle>
            <a:lvl1pPr>
              <a:defRPr/>
            </a:lvl1pPr>
          </a:lstStyle>
          <a:p>
            <a:pPr>
              <a:defRPr/>
            </a:pPr>
            <a:endParaRPr lang="ru-RU" dirty="0"/>
          </a:p>
        </p:txBody>
      </p:sp>
      <p:sp>
        <p:nvSpPr>
          <p:cNvPr id="7" name="Slide Number Placeholder 5"/>
          <p:cNvSpPr>
            <a:spLocks noGrp="1"/>
          </p:cNvSpPr>
          <p:nvPr>
            <p:ph type="sldNum" sz="quarter" idx="12"/>
          </p:nvPr>
        </p:nvSpPr>
        <p:spPr/>
        <p:txBody>
          <a:bodyPr/>
          <a:lstStyle>
            <a:lvl1pPr>
              <a:defRPr/>
            </a:lvl1pPr>
          </a:lstStyle>
          <a:p>
            <a:fld id="{0CB021BA-1251-4647-9FCD-61246985004D}" type="slidenum">
              <a:rPr lang="ru-RU"/>
              <a:pPr/>
              <a:t>‹#›</a:t>
            </a:fld>
            <a:endParaRPr lang="ru-RU"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3887391" y="987426"/>
            <a:ext cx="4629150" cy="4873625"/>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ru-RU" noProof="0" dirty="0" smtClean="0"/>
              <a:t>Вставка рисунка</a:t>
            </a:r>
            <a:endParaRPr lang="en-US" noProof="0"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Date Placeholder 3"/>
          <p:cNvSpPr>
            <a:spLocks noGrp="1"/>
          </p:cNvSpPr>
          <p:nvPr>
            <p:ph type="dt" sz="half" idx="10"/>
          </p:nvPr>
        </p:nvSpPr>
        <p:spPr/>
        <p:txBody>
          <a:bodyPr/>
          <a:lstStyle>
            <a:lvl1pPr>
              <a:defRPr/>
            </a:lvl1pPr>
          </a:lstStyle>
          <a:p>
            <a:pPr>
              <a:defRPr/>
            </a:pPr>
            <a:fld id="{FA487072-5C70-457A-ADFC-202192FC473F}" type="datetimeFigureOut">
              <a:rPr lang="ru-RU"/>
              <a:pPr>
                <a:defRPr/>
              </a:pPr>
              <a:t>20.04.2015</a:t>
            </a:fld>
            <a:endParaRPr lang="ru-RU" dirty="0"/>
          </a:p>
        </p:txBody>
      </p:sp>
      <p:sp>
        <p:nvSpPr>
          <p:cNvPr id="6" name="Footer Placeholder 4"/>
          <p:cNvSpPr>
            <a:spLocks noGrp="1"/>
          </p:cNvSpPr>
          <p:nvPr>
            <p:ph type="ftr" sz="quarter" idx="11"/>
          </p:nvPr>
        </p:nvSpPr>
        <p:spPr/>
        <p:txBody>
          <a:bodyPr/>
          <a:lstStyle>
            <a:lvl1pPr>
              <a:defRPr/>
            </a:lvl1pPr>
          </a:lstStyle>
          <a:p>
            <a:pPr>
              <a:defRPr/>
            </a:pPr>
            <a:endParaRPr lang="ru-RU" dirty="0"/>
          </a:p>
        </p:txBody>
      </p:sp>
      <p:sp>
        <p:nvSpPr>
          <p:cNvPr id="7" name="Slide Number Placeholder 5"/>
          <p:cNvSpPr>
            <a:spLocks noGrp="1"/>
          </p:cNvSpPr>
          <p:nvPr>
            <p:ph type="sldNum" sz="quarter" idx="12"/>
          </p:nvPr>
        </p:nvSpPr>
        <p:spPr/>
        <p:txBody>
          <a:bodyPr/>
          <a:lstStyle>
            <a:lvl1pPr>
              <a:defRPr/>
            </a:lvl1pPr>
          </a:lstStyle>
          <a:p>
            <a:fld id="{B783E872-A3B7-4539-BE1C-1500998AB7AC}" type="slidenum">
              <a:rPr lang="ru-RU"/>
              <a:pPr/>
              <a:t>‹#›</a:t>
            </a:fld>
            <a:endParaRPr lang="ru-RU"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lum/>
          </a:blip>
          <a:srcRect/>
          <a:stretch>
            <a:fillRect t="-4000" b="-4000"/>
          </a:stretch>
        </a:blip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628650" y="365125"/>
            <a:ext cx="7886700" cy="1325563"/>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ru-RU" smtClean="0"/>
              <a:t>Образец заголовка</a:t>
            </a:r>
            <a:endParaRPr lang="en-US" smtClean="0"/>
          </a:p>
        </p:txBody>
      </p:sp>
      <p:sp>
        <p:nvSpPr>
          <p:cNvPr id="1027" name="Text Placeholder 2"/>
          <p:cNvSpPr>
            <a:spLocks noGrp="1"/>
          </p:cNvSpPr>
          <p:nvPr>
            <p:ph type="body" idx="1"/>
          </p:nvPr>
        </p:nvSpPr>
        <p:spPr bwMode="auto">
          <a:xfrm>
            <a:off x="628650" y="1825625"/>
            <a:ext cx="7886700" cy="435133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smtClean="0"/>
          </a:p>
        </p:txBody>
      </p:sp>
      <p:sp>
        <p:nvSpPr>
          <p:cNvPr id="4" name="Date Placeholder 3"/>
          <p:cNvSpPr>
            <a:spLocks noGrp="1"/>
          </p:cNvSpPr>
          <p:nvPr>
            <p:ph type="dt" sz="half" idx="2"/>
          </p:nvPr>
        </p:nvSpPr>
        <p:spPr>
          <a:xfrm>
            <a:off x="628650" y="6356350"/>
            <a:ext cx="2057400" cy="365125"/>
          </a:xfrm>
          <a:prstGeom prst="rect">
            <a:avLst/>
          </a:prstGeom>
        </p:spPr>
        <p:txBody>
          <a:bodyPr vert="horz" lIns="91440" tIns="45720" rIns="91440" bIns="45720" rtlCol="0" anchor="ctr"/>
          <a:lstStyle>
            <a:lvl1pPr algn="l" eaLnBrk="1" fontAlgn="auto" hangingPunct="1">
              <a:spcBef>
                <a:spcPts val="0"/>
              </a:spcBef>
              <a:spcAft>
                <a:spcPts val="0"/>
              </a:spcAft>
              <a:defRPr sz="1200" smtClean="0">
                <a:solidFill>
                  <a:schemeClr val="tx1">
                    <a:tint val="75000"/>
                  </a:schemeClr>
                </a:solidFill>
                <a:latin typeface="+mn-lt"/>
              </a:defRPr>
            </a:lvl1pPr>
          </a:lstStyle>
          <a:p>
            <a:pPr>
              <a:defRPr/>
            </a:pPr>
            <a:fld id="{B3429AB4-FE2C-4446-AA20-A987F12D65E5}" type="datetimeFigureOut">
              <a:rPr lang="ru-RU"/>
              <a:pPr>
                <a:defRPr/>
              </a:pPr>
              <a:t>20.04.2015</a:t>
            </a:fld>
            <a:endParaRPr lang="ru-RU" dirty="0"/>
          </a:p>
        </p:txBody>
      </p:sp>
      <p:sp>
        <p:nvSpPr>
          <p:cNvPr id="5" name="Footer Placeholder 4"/>
          <p:cNvSpPr>
            <a:spLocks noGrp="1"/>
          </p:cNvSpPr>
          <p:nvPr>
            <p:ph type="ftr" sz="quarter" idx="3"/>
          </p:nvPr>
        </p:nvSpPr>
        <p:spPr>
          <a:xfrm>
            <a:off x="3028950" y="6356350"/>
            <a:ext cx="3086100" cy="365125"/>
          </a:xfrm>
          <a:prstGeom prst="rect">
            <a:avLst/>
          </a:prstGeom>
        </p:spPr>
        <p:txBody>
          <a:bodyPr vert="horz" lIns="91440" tIns="45720" rIns="91440" bIns="45720" rtlCol="0" anchor="ctr"/>
          <a:lstStyle>
            <a:lvl1pPr algn="ctr" eaLnBrk="1" fontAlgn="auto" hangingPunct="1">
              <a:spcBef>
                <a:spcPts val="0"/>
              </a:spcBef>
              <a:spcAft>
                <a:spcPts val="0"/>
              </a:spcAft>
              <a:defRPr sz="1200">
                <a:solidFill>
                  <a:schemeClr val="tx1">
                    <a:tint val="75000"/>
                  </a:schemeClr>
                </a:solidFill>
                <a:latin typeface="+mn-lt"/>
              </a:defRPr>
            </a:lvl1pPr>
          </a:lstStyle>
          <a:p>
            <a:pPr>
              <a:defRPr/>
            </a:pPr>
            <a:endParaRPr lang="ru-RU" dirty="0"/>
          </a:p>
        </p:txBody>
      </p:sp>
      <p:sp>
        <p:nvSpPr>
          <p:cNvPr id="6" name="Slide Number Placeholder 5"/>
          <p:cNvSpPr>
            <a:spLocks noGrp="1"/>
          </p:cNvSpPr>
          <p:nvPr>
            <p:ph type="sldNum" sz="quarter" idx="4"/>
          </p:nvPr>
        </p:nvSpPr>
        <p:spPr>
          <a:xfrm>
            <a:off x="6457950" y="6356350"/>
            <a:ext cx="2057400"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200">
                <a:solidFill>
                  <a:srgbClr val="898989"/>
                </a:solidFill>
              </a:defRPr>
            </a:lvl1pPr>
          </a:lstStyle>
          <a:p>
            <a:fld id="{F7946291-3F81-494F-8313-88EDC78F748B}" type="slidenum">
              <a:rPr lang="ru-RU"/>
              <a:pPr/>
              <a:t>‹#›</a:t>
            </a:fld>
            <a:endParaRPr lang="ru-RU"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fontAlgn="base">
        <a:lnSpc>
          <a:spcPct val="90000"/>
        </a:lnSpc>
        <a:spcBef>
          <a:spcPct val="0"/>
        </a:spcBef>
        <a:spcAft>
          <a:spcPct val="0"/>
        </a:spcAft>
        <a:defRPr sz="4400" kern="1200">
          <a:solidFill>
            <a:schemeClr val="tx1"/>
          </a:solidFill>
          <a:latin typeface="+mj-lt"/>
          <a:ea typeface="+mj-ea"/>
          <a:cs typeface="+mj-cs"/>
        </a:defRPr>
      </a:lvl1pPr>
      <a:lvl2pPr algn="l" rtl="0" fontAlgn="base">
        <a:lnSpc>
          <a:spcPct val="90000"/>
        </a:lnSpc>
        <a:spcBef>
          <a:spcPct val="0"/>
        </a:spcBef>
        <a:spcAft>
          <a:spcPct val="0"/>
        </a:spcAft>
        <a:defRPr sz="4400">
          <a:solidFill>
            <a:schemeClr val="tx1"/>
          </a:solidFill>
          <a:latin typeface="Calibri Light" pitchFamily="34" charset="0"/>
        </a:defRPr>
      </a:lvl2pPr>
      <a:lvl3pPr algn="l" rtl="0" fontAlgn="base">
        <a:lnSpc>
          <a:spcPct val="90000"/>
        </a:lnSpc>
        <a:spcBef>
          <a:spcPct val="0"/>
        </a:spcBef>
        <a:spcAft>
          <a:spcPct val="0"/>
        </a:spcAft>
        <a:defRPr sz="4400">
          <a:solidFill>
            <a:schemeClr val="tx1"/>
          </a:solidFill>
          <a:latin typeface="Calibri Light" pitchFamily="34" charset="0"/>
        </a:defRPr>
      </a:lvl3pPr>
      <a:lvl4pPr algn="l" rtl="0" fontAlgn="base">
        <a:lnSpc>
          <a:spcPct val="90000"/>
        </a:lnSpc>
        <a:spcBef>
          <a:spcPct val="0"/>
        </a:spcBef>
        <a:spcAft>
          <a:spcPct val="0"/>
        </a:spcAft>
        <a:defRPr sz="4400">
          <a:solidFill>
            <a:schemeClr val="tx1"/>
          </a:solidFill>
          <a:latin typeface="Calibri Light" pitchFamily="34" charset="0"/>
        </a:defRPr>
      </a:lvl4pPr>
      <a:lvl5pPr algn="l" rtl="0" fontAlgn="base">
        <a:lnSpc>
          <a:spcPct val="90000"/>
        </a:lnSpc>
        <a:spcBef>
          <a:spcPct val="0"/>
        </a:spcBef>
        <a:spcAft>
          <a:spcPct val="0"/>
        </a:spcAft>
        <a:defRPr sz="4400">
          <a:solidFill>
            <a:schemeClr val="tx1"/>
          </a:solidFill>
          <a:latin typeface="Calibri Light" pitchFamily="34" charset="0"/>
        </a:defRPr>
      </a:lvl5pPr>
      <a:lvl6pPr marL="457200" algn="l" rtl="0" fontAlgn="base">
        <a:lnSpc>
          <a:spcPct val="90000"/>
        </a:lnSpc>
        <a:spcBef>
          <a:spcPct val="0"/>
        </a:spcBef>
        <a:spcAft>
          <a:spcPct val="0"/>
        </a:spcAft>
        <a:defRPr sz="4400">
          <a:solidFill>
            <a:schemeClr val="tx1"/>
          </a:solidFill>
          <a:latin typeface="Calibri Light" pitchFamily="34" charset="0"/>
        </a:defRPr>
      </a:lvl6pPr>
      <a:lvl7pPr marL="914400" algn="l" rtl="0" fontAlgn="base">
        <a:lnSpc>
          <a:spcPct val="90000"/>
        </a:lnSpc>
        <a:spcBef>
          <a:spcPct val="0"/>
        </a:spcBef>
        <a:spcAft>
          <a:spcPct val="0"/>
        </a:spcAft>
        <a:defRPr sz="4400">
          <a:solidFill>
            <a:schemeClr val="tx1"/>
          </a:solidFill>
          <a:latin typeface="Calibri Light" pitchFamily="34" charset="0"/>
        </a:defRPr>
      </a:lvl7pPr>
      <a:lvl8pPr marL="1371600" algn="l" rtl="0" fontAlgn="base">
        <a:lnSpc>
          <a:spcPct val="90000"/>
        </a:lnSpc>
        <a:spcBef>
          <a:spcPct val="0"/>
        </a:spcBef>
        <a:spcAft>
          <a:spcPct val="0"/>
        </a:spcAft>
        <a:defRPr sz="4400">
          <a:solidFill>
            <a:schemeClr val="tx1"/>
          </a:solidFill>
          <a:latin typeface="Calibri Light" pitchFamily="34" charset="0"/>
        </a:defRPr>
      </a:lvl8pPr>
      <a:lvl9pPr marL="1828800" algn="l" rtl="0" fontAlgn="base">
        <a:lnSpc>
          <a:spcPct val="90000"/>
        </a:lnSpc>
        <a:spcBef>
          <a:spcPct val="0"/>
        </a:spcBef>
        <a:spcAft>
          <a:spcPct val="0"/>
        </a:spcAft>
        <a:defRPr sz="4400">
          <a:solidFill>
            <a:schemeClr val="tx1"/>
          </a:solidFill>
          <a:latin typeface="Calibri Light" pitchFamily="34" charset="0"/>
        </a:defRPr>
      </a:lvl9pPr>
    </p:titleStyle>
    <p:bodyStyle>
      <a:lvl1pPr marL="228600" indent="-228600" algn="l" rtl="0" fontAlgn="base">
        <a:lnSpc>
          <a:spcPct val="90000"/>
        </a:lnSpc>
        <a:spcBef>
          <a:spcPts val="1000"/>
        </a:spcBef>
        <a:spcAft>
          <a:spcPct val="0"/>
        </a:spcAft>
        <a:buFont typeface="Arial" charset="0"/>
        <a:buChar char="•"/>
        <a:defRPr sz="2800" kern="1200">
          <a:solidFill>
            <a:schemeClr val="tx1"/>
          </a:solidFill>
          <a:latin typeface="+mn-lt"/>
          <a:ea typeface="+mn-ea"/>
          <a:cs typeface="+mn-cs"/>
        </a:defRPr>
      </a:lvl1pPr>
      <a:lvl2pPr marL="685800" indent="-228600" algn="l" rtl="0" fontAlgn="base">
        <a:lnSpc>
          <a:spcPct val="90000"/>
        </a:lnSpc>
        <a:spcBef>
          <a:spcPts val="500"/>
        </a:spcBef>
        <a:spcAft>
          <a:spcPct val="0"/>
        </a:spcAft>
        <a:buFont typeface="Arial" charset="0"/>
        <a:buChar char="•"/>
        <a:defRPr sz="2400" kern="1200">
          <a:solidFill>
            <a:schemeClr val="tx1"/>
          </a:solidFill>
          <a:latin typeface="+mn-lt"/>
          <a:ea typeface="+mn-ea"/>
          <a:cs typeface="+mn-cs"/>
        </a:defRPr>
      </a:lvl2pPr>
      <a:lvl3pPr marL="1143000" indent="-228600" algn="l" rtl="0" fontAlgn="base">
        <a:lnSpc>
          <a:spcPct val="90000"/>
        </a:lnSpc>
        <a:spcBef>
          <a:spcPts val="500"/>
        </a:spcBef>
        <a:spcAft>
          <a:spcPct val="0"/>
        </a:spcAft>
        <a:buFont typeface="Arial" charset="0"/>
        <a:buChar char="•"/>
        <a:defRPr sz="2000" kern="1200">
          <a:solidFill>
            <a:schemeClr val="tx1"/>
          </a:solidFill>
          <a:latin typeface="+mn-lt"/>
          <a:ea typeface="+mn-ea"/>
          <a:cs typeface="+mn-cs"/>
        </a:defRPr>
      </a:lvl3pPr>
      <a:lvl4pPr marL="1600200" indent="-228600" algn="l" rtl="0" fontAlgn="base">
        <a:lnSpc>
          <a:spcPct val="90000"/>
        </a:lnSpc>
        <a:spcBef>
          <a:spcPts val="500"/>
        </a:spcBef>
        <a:spcAft>
          <a:spcPct val="0"/>
        </a:spcAft>
        <a:buFont typeface="Arial" charset="0"/>
        <a:buChar char="•"/>
        <a:defRPr kern="1200">
          <a:solidFill>
            <a:schemeClr val="tx1"/>
          </a:solidFill>
          <a:latin typeface="+mn-lt"/>
          <a:ea typeface="+mn-ea"/>
          <a:cs typeface="+mn-cs"/>
        </a:defRPr>
      </a:lvl4pPr>
      <a:lvl5pPr marL="2057400" indent="-228600" algn="l" rtl="0" fontAlgn="base">
        <a:lnSpc>
          <a:spcPct val="90000"/>
        </a:lnSpc>
        <a:spcBef>
          <a:spcPts val="500"/>
        </a:spcBef>
        <a:spcAft>
          <a:spcPct val="0"/>
        </a:spcAft>
        <a:buFont typeface="Arial" charset="0"/>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2.xml"/><Relationship Id="rId4" Type="http://schemas.openxmlformats.org/officeDocument/2006/relationships/image" Target="../media/image7.jpeg"/></Relationships>
</file>

<file path=ppt/slides/_rels/slide4.xml.rels><?xml version="1.0" encoding="UTF-8" standalone="yes"?>
<Relationships xmlns="http://schemas.openxmlformats.org/package/2006/relationships"><Relationship Id="rId3" Type="http://schemas.openxmlformats.org/officeDocument/2006/relationships/image" Target="../media/image9.jpeg"/><Relationship Id="rId7" Type="http://schemas.openxmlformats.org/officeDocument/2006/relationships/image" Target="../media/image13.jpeg"/><Relationship Id="rId2" Type="http://schemas.openxmlformats.org/officeDocument/2006/relationships/image" Target="../media/image8.jpeg"/><Relationship Id="rId1" Type="http://schemas.openxmlformats.org/officeDocument/2006/relationships/slideLayout" Target="../slideLayouts/slideLayout2.xml"/><Relationship Id="rId6" Type="http://schemas.openxmlformats.org/officeDocument/2006/relationships/image" Target="../media/image12.jpeg"/><Relationship Id="rId5" Type="http://schemas.openxmlformats.org/officeDocument/2006/relationships/image" Target="../media/image11.jpeg"/><Relationship Id="rId4" Type="http://schemas.openxmlformats.org/officeDocument/2006/relationships/image" Target="../media/image10.jpeg"/></Relationships>
</file>

<file path=ppt/slides/_rels/slide5.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2.xml"/><Relationship Id="rId6" Type="http://schemas.openxmlformats.org/officeDocument/2006/relationships/image" Target="../media/image18.jpeg"/><Relationship Id="rId5" Type="http://schemas.openxmlformats.org/officeDocument/2006/relationships/image" Target="../media/image17.jpeg"/><Relationship Id="rId4" Type="http://schemas.openxmlformats.org/officeDocument/2006/relationships/image" Target="../media/image16.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Подзаголовок 2"/>
          <p:cNvSpPr>
            <a:spLocks noGrp="1"/>
          </p:cNvSpPr>
          <p:nvPr>
            <p:ph type="subTitle" idx="1"/>
          </p:nvPr>
        </p:nvSpPr>
        <p:spPr>
          <a:xfrm>
            <a:off x="1036554" y="6029373"/>
            <a:ext cx="7560466" cy="554037"/>
          </a:xfrm>
        </p:spPr>
        <p:txBody>
          <a:bodyPr/>
          <a:lstStyle/>
          <a:p>
            <a:r>
              <a:rPr lang="en-US" dirty="0" err="1" smtClean="0"/>
              <a:t>Churikova</a:t>
            </a:r>
            <a:r>
              <a:rPr lang="en-US" dirty="0" smtClean="0"/>
              <a:t> </a:t>
            </a:r>
            <a:r>
              <a:rPr lang="en-US" dirty="0" smtClean="0"/>
              <a:t>Olga</a:t>
            </a:r>
            <a:r>
              <a:rPr lang="ru-RU" dirty="0" smtClean="0"/>
              <a:t> 9</a:t>
            </a:r>
            <a:r>
              <a:rPr lang="en-US" dirty="0" smtClean="0"/>
              <a:t>”A”           </a:t>
            </a:r>
            <a:r>
              <a:rPr lang="en-US" dirty="0" smtClean="0"/>
              <a:t>Tutor: Anna A. </a:t>
            </a:r>
            <a:r>
              <a:rPr lang="en-US" dirty="0" err="1" smtClean="0"/>
              <a:t>Sarapova</a:t>
            </a:r>
            <a:r>
              <a:rPr lang="en-US" dirty="0" smtClean="0"/>
              <a:t> </a:t>
            </a:r>
            <a:endParaRPr lang="ru-RU" dirty="0" smtClean="0"/>
          </a:p>
        </p:txBody>
      </p:sp>
      <p:sp>
        <p:nvSpPr>
          <p:cNvPr id="4" name="Прямоугольник 3"/>
          <p:cNvSpPr/>
          <p:nvPr/>
        </p:nvSpPr>
        <p:spPr>
          <a:xfrm rot="20481613">
            <a:off x="1135605" y="1334052"/>
            <a:ext cx="2974668" cy="1107996"/>
          </a:xfrm>
          <a:prstGeom prst="rect">
            <a:avLst/>
          </a:prstGeom>
        </p:spPr>
        <p:txBody>
          <a:bodyPr wrap="square">
            <a:prstTxWarp prst="textArchUp">
              <a:avLst/>
            </a:prstTxWarp>
            <a:spAutoFit/>
          </a:bodyPr>
          <a:lstStyle/>
          <a:p>
            <a:r>
              <a:rPr lang="en-US" sz="8800" dirty="0"/>
              <a:t>Pripyat</a:t>
            </a:r>
            <a:endParaRPr lang="ru-RU" sz="8800" dirty="0"/>
          </a:p>
        </p:txBody>
      </p:sp>
      <p:pic>
        <p:nvPicPr>
          <p:cNvPr id="2053" name="Picture 5" descr="http://photopodborki.ru/wp-content/uploads/goroda-prizraki-pripyat-03.jpg"/>
          <p:cNvPicPr>
            <a:picLocks noChangeAspect="1" noChangeArrowheads="1"/>
          </p:cNvPicPr>
          <p:nvPr/>
        </p:nvPicPr>
        <p:blipFill>
          <a:blip r:embed="rId2"/>
          <a:srcRect/>
          <a:stretch>
            <a:fillRect/>
          </a:stretch>
        </p:blipFill>
        <p:spPr bwMode="auto">
          <a:xfrm>
            <a:off x="2090959" y="2046083"/>
            <a:ext cx="5715000" cy="3810000"/>
          </a:xfrm>
          <a:prstGeom prst="rect">
            <a:avLst/>
          </a:prstGeom>
          <a:ln>
            <a:noFill/>
          </a:ln>
          <a:effectLst>
            <a:softEdge rad="112500"/>
          </a:effectLst>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Объект 1"/>
          <p:cNvSpPr>
            <a:spLocks noGrp="1"/>
          </p:cNvSpPr>
          <p:nvPr>
            <p:ph idx="1"/>
          </p:nvPr>
        </p:nvSpPr>
        <p:spPr>
          <a:xfrm>
            <a:off x="628650" y="1825625"/>
            <a:ext cx="7935928" cy="2248434"/>
          </a:xfrm>
        </p:spPr>
        <p:txBody>
          <a:bodyPr/>
          <a:lstStyle/>
          <a:p>
            <a:pPr algn="ctr">
              <a:buNone/>
            </a:pPr>
            <a:r>
              <a:rPr lang="en-US" dirty="0" smtClean="0"/>
              <a:t>The Chernobyl station is situated at the settlement of </a:t>
            </a:r>
            <a:r>
              <a:rPr lang="en-US" dirty="0" err="1" smtClean="0"/>
              <a:t>Pripyat</a:t>
            </a:r>
            <a:r>
              <a:rPr lang="en-US" dirty="0" smtClean="0"/>
              <a:t>, Ukraine, 18 km northwest of the city of Chernobyl, 16 km from the border of Ukraine and Belarus, and about 110 km north of Kiev, the capital of Ukraine.</a:t>
            </a:r>
            <a:endParaRPr lang="ru-RU" dirty="0" smtClean="0"/>
          </a:p>
        </p:txBody>
      </p:sp>
      <p:sp>
        <p:nvSpPr>
          <p:cNvPr id="4" name="Прямоугольник 3"/>
          <p:cNvSpPr/>
          <p:nvPr/>
        </p:nvSpPr>
        <p:spPr>
          <a:xfrm>
            <a:off x="941560" y="706170"/>
            <a:ext cx="6590923" cy="81481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scene3d>
              <a:camera prst="orthographicFront"/>
              <a:lightRig rig="threePt" dir="t"/>
            </a:scene3d>
            <a:sp3d extrusionH="57150">
              <a:bevelT w="38100" h="38100"/>
            </a:sp3d>
          </a:bodyPr>
          <a:lstStyle/>
          <a:p>
            <a:pPr algn="ctr"/>
            <a:r>
              <a:rPr lang="en-US" sz="4800" dirty="0">
                <a:effectLst>
                  <a:outerShdw blurRad="38100" dist="38100" dir="2700000" algn="tl">
                    <a:srgbClr val="000000">
                      <a:alpha val="43137"/>
                    </a:srgbClr>
                  </a:outerShdw>
                </a:effectLst>
              </a:rPr>
              <a:t>The Chernobyl Accident</a:t>
            </a:r>
            <a:endParaRPr lang="ru-RU" sz="4800" dirty="0">
              <a:effectLst>
                <a:outerShdw blurRad="38100" dist="38100" dir="2700000" algn="tl">
                  <a:srgbClr val="000000">
                    <a:alpha val="43137"/>
                  </a:srgbClr>
                </a:outerShdw>
              </a:effectLst>
            </a:endParaRPr>
          </a:p>
        </p:txBody>
      </p:sp>
      <p:pic>
        <p:nvPicPr>
          <p:cNvPr id="3077" name="Picture 5" descr="http://photopodborki.ru/wp-content/uploads/goroda-prizraki-pripyat-02.jpg"/>
          <p:cNvPicPr>
            <a:picLocks noChangeAspect="1" noChangeArrowheads="1"/>
          </p:cNvPicPr>
          <p:nvPr/>
        </p:nvPicPr>
        <p:blipFill>
          <a:blip r:embed="rId2"/>
          <a:srcRect/>
          <a:stretch>
            <a:fillRect/>
          </a:stretch>
        </p:blipFill>
        <p:spPr bwMode="auto">
          <a:xfrm>
            <a:off x="5024673" y="3874886"/>
            <a:ext cx="3295461" cy="2471596"/>
          </a:xfrm>
          <a:prstGeom prst="rect">
            <a:avLst/>
          </a:prstGeom>
          <a:ln>
            <a:noFill/>
          </a:ln>
          <a:effectLst>
            <a:softEdge rad="112500"/>
          </a:effectLst>
        </p:spPr>
      </p:pic>
      <p:pic>
        <p:nvPicPr>
          <p:cNvPr id="3079" name="Picture 7" descr="http://photopodborki.ru/wp-content/uploads/goroda-prizraki-pripyat-08.jpg"/>
          <p:cNvPicPr>
            <a:picLocks noChangeAspect="1" noChangeArrowheads="1"/>
          </p:cNvPicPr>
          <p:nvPr/>
        </p:nvPicPr>
        <p:blipFill>
          <a:blip r:embed="rId3"/>
          <a:srcRect/>
          <a:stretch>
            <a:fillRect/>
          </a:stretch>
        </p:blipFill>
        <p:spPr bwMode="auto">
          <a:xfrm>
            <a:off x="633354" y="3865830"/>
            <a:ext cx="3639495" cy="2426329"/>
          </a:xfrm>
          <a:prstGeom prst="rect">
            <a:avLst/>
          </a:prstGeom>
          <a:ln>
            <a:noFill/>
          </a:ln>
          <a:effectLst>
            <a:softEdge rad="112500"/>
          </a:effectLst>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1036056" y="304642"/>
            <a:ext cx="6858566" cy="3452545"/>
          </a:xfrm>
        </p:spPr>
        <p:txBody>
          <a:bodyPr/>
          <a:lstStyle/>
          <a:p>
            <a:pPr algn="ctr">
              <a:buNone/>
            </a:pPr>
            <a:r>
              <a:rPr lang="en-US" sz="2000" dirty="0" smtClean="0"/>
              <a:t>On Saturday, April 26, 1986, at 1:23:58 a.m. local time, the fourth reactor of the Chernobyl power plant known as Chernobyl-4 suffered a catastrophic steam explosion that resulted in a fire, a series of additional explosions, and a nuclear meltdown.</a:t>
            </a:r>
          </a:p>
          <a:p>
            <a:pPr algn="ctr">
              <a:buNone/>
            </a:pPr>
            <a:r>
              <a:rPr lang="en-US" sz="2000" dirty="0" smtClean="0"/>
              <a:t>It is regarded as the worst nuclear accident in the history of nuclear power ever happened. It produced a plume of radioactive debris that drifted over parts of the western Soviet Union, Eastern Europe, Scandinavia, UK, and even eastern USA.</a:t>
            </a:r>
          </a:p>
          <a:p>
            <a:endParaRPr lang="ru-RU" dirty="0"/>
          </a:p>
        </p:txBody>
      </p:sp>
      <p:pic>
        <p:nvPicPr>
          <p:cNvPr id="15364" name="Picture 4" descr="&quot;припять&quot;&quot;&quot;&quot;&quot;&quot;&quot;&quot;&quot;&quot;&quot;&quot;&quot;&quot;&quot;&quot;&quot; ВКонтакте"/>
          <p:cNvPicPr>
            <a:picLocks noChangeAspect="1" noChangeArrowheads="1"/>
          </p:cNvPicPr>
          <p:nvPr/>
        </p:nvPicPr>
        <p:blipFill>
          <a:blip r:embed="rId2"/>
          <a:srcRect/>
          <a:stretch>
            <a:fillRect/>
          </a:stretch>
        </p:blipFill>
        <p:spPr bwMode="auto">
          <a:xfrm>
            <a:off x="4050170" y="3159662"/>
            <a:ext cx="2241989" cy="3265032"/>
          </a:xfrm>
          <a:prstGeom prst="rect">
            <a:avLst/>
          </a:prstGeom>
          <a:ln>
            <a:noFill/>
          </a:ln>
          <a:effectLst>
            <a:softEdge rad="112500"/>
          </a:effectLst>
        </p:spPr>
      </p:pic>
      <p:pic>
        <p:nvPicPr>
          <p:cNvPr id="15366" name="Picture 6" descr="http://photopodborki.ru/wp-content/uploads/goroda-prizraki-pripyat-09.jpg"/>
          <p:cNvPicPr>
            <a:picLocks noChangeAspect="1" noChangeArrowheads="1"/>
          </p:cNvPicPr>
          <p:nvPr/>
        </p:nvPicPr>
        <p:blipFill>
          <a:blip r:embed="rId3"/>
          <a:srcRect/>
          <a:stretch>
            <a:fillRect/>
          </a:stretch>
        </p:blipFill>
        <p:spPr bwMode="auto">
          <a:xfrm>
            <a:off x="525099" y="3137024"/>
            <a:ext cx="2902549" cy="3381471"/>
          </a:xfrm>
          <a:prstGeom prst="rect">
            <a:avLst/>
          </a:prstGeom>
          <a:ln>
            <a:noFill/>
          </a:ln>
          <a:effectLst>
            <a:softEdge rad="112500"/>
          </a:effectLst>
        </p:spPr>
      </p:pic>
      <p:pic>
        <p:nvPicPr>
          <p:cNvPr id="15368" name="Picture 8" descr="Припять. Люди. Кто знает, как можно попасть в Припять. Я имею введу без экскурсий за 100$ и прочей всякой ерунды... / Идеи, Сове"/>
          <p:cNvPicPr>
            <a:picLocks noChangeAspect="1" noChangeArrowheads="1"/>
          </p:cNvPicPr>
          <p:nvPr/>
        </p:nvPicPr>
        <p:blipFill>
          <a:blip r:embed="rId4"/>
          <a:srcRect r="1391" b="4564"/>
          <a:stretch>
            <a:fillRect/>
          </a:stretch>
        </p:blipFill>
        <p:spPr bwMode="auto">
          <a:xfrm>
            <a:off x="6427567" y="3168712"/>
            <a:ext cx="2155118" cy="3123446"/>
          </a:xfrm>
          <a:prstGeom prst="rect">
            <a:avLst/>
          </a:prstGeom>
          <a:ln>
            <a:noFill/>
          </a:ln>
          <a:effectLst>
            <a:softEdge rad="112500"/>
          </a:effectLst>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981736" y="358964"/>
            <a:ext cx="7428934" cy="2628680"/>
          </a:xfrm>
        </p:spPr>
        <p:txBody>
          <a:bodyPr/>
          <a:lstStyle/>
          <a:p>
            <a:pPr algn="ctr">
              <a:buNone/>
            </a:pPr>
            <a:r>
              <a:rPr lang="en-US" sz="2000" dirty="0" smtClean="0"/>
              <a:t>Large areas of Ukraine, Belarus, and Russia were badly contaminated, resulting in the evacuation and resettlement of more than 300,000 people. About 60% of the radioactive fallout landed in the neighbor republic Belarus.</a:t>
            </a:r>
          </a:p>
          <a:p>
            <a:pPr algn="ctr">
              <a:buNone/>
            </a:pPr>
            <a:r>
              <a:rPr lang="en-US" sz="2000" dirty="0" smtClean="0"/>
              <a:t>Even now it is difficult to accurately tally the number of deaths caused by the event at Chernobyl, as most of the expected deaths are from cancer, have not yet actually occurred, and are difficult to attribute specifically to the accident.</a:t>
            </a:r>
          </a:p>
          <a:p>
            <a:pPr algn="ctr">
              <a:buNone/>
            </a:pPr>
            <a:endParaRPr lang="ru-RU" dirty="0"/>
          </a:p>
        </p:txBody>
      </p:sp>
      <p:pic>
        <p:nvPicPr>
          <p:cNvPr id="16386" name="Picture 2" descr="http://photopodborki.ru/wp-content/uploads/goroda-prizraki-pripyat-05.jpg"/>
          <p:cNvPicPr>
            <a:picLocks noChangeAspect="1" noChangeArrowheads="1"/>
          </p:cNvPicPr>
          <p:nvPr/>
        </p:nvPicPr>
        <p:blipFill>
          <a:blip r:embed="rId2"/>
          <a:srcRect/>
          <a:stretch>
            <a:fillRect/>
          </a:stretch>
        </p:blipFill>
        <p:spPr bwMode="auto">
          <a:xfrm>
            <a:off x="633351" y="2616451"/>
            <a:ext cx="2657583" cy="1771722"/>
          </a:xfrm>
          <a:prstGeom prst="rect">
            <a:avLst/>
          </a:prstGeom>
          <a:ln>
            <a:noFill/>
          </a:ln>
          <a:effectLst>
            <a:softEdge rad="112500"/>
          </a:effectLst>
        </p:spPr>
      </p:pic>
      <p:pic>
        <p:nvPicPr>
          <p:cNvPr id="16388" name="Picture 4" descr="http://photopodborki.ru/wp-content/uploads/goroda-prizraki-pripyat-04.jpg"/>
          <p:cNvPicPr>
            <a:picLocks noChangeAspect="1" noChangeArrowheads="1"/>
          </p:cNvPicPr>
          <p:nvPr/>
        </p:nvPicPr>
        <p:blipFill>
          <a:blip r:embed="rId3"/>
          <a:srcRect/>
          <a:stretch>
            <a:fillRect/>
          </a:stretch>
        </p:blipFill>
        <p:spPr bwMode="auto">
          <a:xfrm>
            <a:off x="692949" y="4454306"/>
            <a:ext cx="2547039" cy="1910280"/>
          </a:xfrm>
          <a:prstGeom prst="rect">
            <a:avLst/>
          </a:prstGeom>
          <a:ln>
            <a:noFill/>
          </a:ln>
          <a:effectLst>
            <a:softEdge rad="112500"/>
          </a:effectLst>
        </p:spPr>
      </p:pic>
      <p:pic>
        <p:nvPicPr>
          <p:cNvPr id="16390" name="Picture 6" descr="http://photopodborki.ru/wp-content/uploads/goroda-prizraki-pripyat-06.jpg"/>
          <p:cNvPicPr>
            <a:picLocks noChangeAspect="1" noChangeArrowheads="1"/>
          </p:cNvPicPr>
          <p:nvPr/>
        </p:nvPicPr>
        <p:blipFill>
          <a:blip r:embed="rId4"/>
          <a:srcRect/>
          <a:stretch>
            <a:fillRect/>
          </a:stretch>
        </p:blipFill>
        <p:spPr bwMode="auto">
          <a:xfrm>
            <a:off x="5848147" y="4684477"/>
            <a:ext cx="2879393" cy="1909997"/>
          </a:xfrm>
          <a:prstGeom prst="rect">
            <a:avLst/>
          </a:prstGeom>
          <a:ln>
            <a:noFill/>
          </a:ln>
          <a:effectLst>
            <a:softEdge rad="112500"/>
          </a:effectLst>
        </p:spPr>
      </p:pic>
      <p:pic>
        <p:nvPicPr>
          <p:cNvPr id="16392" name="Picture 8" descr="Şehir bir günde böyle oldu fotoğraf galerisi 6"/>
          <p:cNvPicPr>
            <a:picLocks noChangeAspect="1" noChangeArrowheads="1"/>
          </p:cNvPicPr>
          <p:nvPr/>
        </p:nvPicPr>
        <p:blipFill>
          <a:blip r:embed="rId5"/>
          <a:srcRect/>
          <a:stretch>
            <a:fillRect/>
          </a:stretch>
        </p:blipFill>
        <p:spPr bwMode="auto">
          <a:xfrm>
            <a:off x="3476138" y="2806574"/>
            <a:ext cx="2420075" cy="1883121"/>
          </a:xfrm>
          <a:prstGeom prst="rect">
            <a:avLst/>
          </a:prstGeom>
          <a:ln>
            <a:noFill/>
          </a:ln>
          <a:effectLst>
            <a:softEdge rad="112500"/>
          </a:effectLst>
        </p:spPr>
      </p:pic>
      <p:pic>
        <p:nvPicPr>
          <p:cNvPr id="16394" name="Picture 10" descr="Фотографии Чернобыль KAVA самые дешевые экскурсии 31 мая 1 073 фотографии ВКонтакте"/>
          <p:cNvPicPr>
            <a:picLocks noChangeAspect="1" noChangeArrowheads="1"/>
          </p:cNvPicPr>
          <p:nvPr/>
        </p:nvPicPr>
        <p:blipFill>
          <a:blip r:embed="rId6"/>
          <a:srcRect/>
          <a:stretch>
            <a:fillRect/>
          </a:stretch>
        </p:blipFill>
        <p:spPr bwMode="auto">
          <a:xfrm>
            <a:off x="6165018" y="2894892"/>
            <a:ext cx="2209438" cy="1612293"/>
          </a:xfrm>
          <a:prstGeom prst="rect">
            <a:avLst/>
          </a:prstGeom>
          <a:ln>
            <a:noFill/>
          </a:ln>
          <a:effectLst>
            <a:softEdge rad="112500"/>
          </a:effectLst>
        </p:spPr>
      </p:pic>
      <p:pic>
        <p:nvPicPr>
          <p:cNvPr id="16396" name="Picture 12" descr="Чернобыль, Припять сегодня. . Уникальные фото города и АЭС в 2011 (часть 4)"/>
          <p:cNvPicPr>
            <a:picLocks noChangeAspect="1" noChangeArrowheads="1"/>
          </p:cNvPicPr>
          <p:nvPr/>
        </p:nvPicPr>
        <p:blipFill>
          <a:blip r:embed="rId7"/>
          <a:srcRect/>
          <a:stretch>
            <a:fillRect/>
          </a:stretch>
        </p:blipFill>
        <p:spPr bwMode="auto">
          <a:xfrm>
            <a:off x="3467085" y="4843604"/>
            <a:ext cx="2143567" cy="1426912"/>
          </a:xfrm>
          <a:prstGeom prst="rect">
            <a:avLst/>
          </a:prstGeom>
          <a:ln>
            <a:noFill/>
          </a:ln>
          <a:effectLst>
            <a:softEdge rad="112500"/>
          </a:effectLst>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0" name="Picture 2" descr="Призрак Чернобыля августовским утром. Обсуждение на LiveInternet - Российский Сервис Онлайн-Дневников"/>
          <p:cNvPicPr>
            <a:picLocks noChangeAspect="1" noChangeArrowheads="1"/>
          </p:cNvPicPr>
          <p:nvPr/>
        </p:nvPicPr>
        <p:blipFill>
          <a:blip r:embed="rId2"/>
          <a:srcRect/>
          <a:stretch>
            <a:fillRect/>
          </a:stretch>
        </p:blipFill>
        <p:spPr bwMode="auto">
          <a:xfrm>
            <a:off x="3783956" y="2857910"/>
            <a:ext cx="4644819" cy="3483614"/>
          </a:xfrm>
          <a:prstGeom prst="rect">
            <a:avLst/>
          </a:prstGeom>
          <a:ln>
            <a:noFill/>
          </a:ln>
          <a:effectLst>
            <a:softEdge rad="112500"/>
          </a:effectLst>
        </p:spPr>
      </p:pic>
      <p:pic>
        <p:nvPicPr>
          <p:cNvPr id="17412" name="Picture 4" descr="Можно ли опять жить в Чернобыле?"/>
          <p:cNvPicPr>
            <a:picLocks noChangeAspect="1" noChangeArrowheads="1"/>
          </p:cNvPicPr>
          <p:nvPr/>
        </p:nvPicPr>
        <p:blipFill>
          <a:blip r:embed="rId3"/>
          <a:srcRect r="-260" b="8704"/>
          <a:stretch>
            <a:fillRect/>
          </a:stretch>
        </p:blipFill>
        <p:spPr bwMode="auto">
          <a:xfrm>
            <a:off x="588084" y="398354"/>
            <a:ext cx="3042356" cy="2883985"/>
          </a:xfrm>
          <a:prstGeom prst="rect">
            <a:avLst/>
          </a:prstGeom>
          <a:ln>
            <a:noFill/>
          </a:ln>
          <a:effectLst>
            <a:softEdge rad="112500"/>
          </a:effectLst>
        </p:spPr>
      </p:pic>
      <p:pic>
        <p:nvPicPr>
          <p:cNvPr id="17414" name="Picture 6" descr="Чернобыль Документальные фильмы - Part 2"/>
          <p:cNvPicPr>
            <a:picLocks noChangeAspect="1" noChangeArrowheads="1"/>
          </p:cNvPicPr>
          <p:nvPr/>
        </p:nvPicPr>
        <p:blipFill>
          <a:blip r:embed="rId4"/>
          <a:srcRect/>
          <a:stretch>
            <a:fillRect/>
          </a:stretch>
        </p:blipFill>
        <p:spPr bwMode="auto">
          <a:xfrm>
            <a:off x="642404" y="3905454"/>
            <a:ext cx="2897502" cy="2174216"/>
          </a:xfrm>
          <a:prstGeom prst="rect">
            <a:avLst/>
          </a:prstGeom>
          <a:ln>
            <a:noFill/>
          </a:ln>
          <a:effectLst>
            <a:softEdge rad="112500"/>
          </a:effectLst>
        </p:spPr>
      </p:pic>
      <p:pic>
        <p:nvPicPr>
          <p:cNvPr id="17416" name="Picture 8" descr="Страница семь, Рубрика - Новости сайта &quot; Припять, Чернобыль, Книги о Чернобыле, Видео о Чернобыле, Фотографии ЧАЭС, Книги Сталке"/>
          <p:cNvPicPr>
            <a:picLocks noChangeAspect="1" noChangeArrowheads="1"/>
          </p:cNvPicPr>
          <p:nvPr/>
        </p:nvPicPr>
        <p:blipFill>
          <a:blip r:embed="rId5"/>
          <a:srcRect/>
          <a:stretch>
            <a:fillRect/>
          </a:stretch>
        </p:blipFill>
        <p:spPr bwMode="auto">
          <a:xfrm>
            <a:off x="6653904" y="516047"/>
            <a:ext cx="1648124" cy="2257704"/>
          </a:xfrm>
          <a:prstGeom prst="rect">
            <a:avLst/>
          </a:prstGeom>
          <a:ln>
            <a:noFill/>
          </a:ln>
          <a:effectLst>
            <a:softEdge rad="112500"/>
          </a:effectLst>
        </p:spPr>
      </p:pic>
      <p:pic>
        <p:nvPicPr>
          <p:cNvPr id="17418" name="Picture 10" descr="Самые ужасные ядерные катастрофы Фоторепортажи Первый деловой канал"/>
          <p:cNvPicPr>
            <a:picLocks noChangeAspect="1" noChangeArrowheads="1"/>
          </p:cNvPicPr>
          <p:nvPr/>
        </p:nvPicPr>
        <p:blipFill>
          <a:blip r:embed="rId6" cstate="print"/>
          <a:srcRect/>
          <a:stretch>
            <a:fillRect/>
          </a:stretch>
        </p:blipFill>
        <p:spPr bwMode="auto">
          <a:xfrm>
            <a:off x="3793011" y="748451"/>
            <a:ext cx="2583862" cy="1732198"/>
          </a:xfrm>
          <a:prstGeom prst="rect">
            <a:avLst/>
          </a:prstGeom>
          <a:ln>
            <a:noFill/>
          </a:ln>
          <a:effectLst>
            <a:softEdge rad="112500"/>
          </a:effectLst>
        </p:spPr>
      </p:pic>
    </p:spTree>
  </p:cSld>
  <p:clrMapOvr>
    <a:masterClrMapping/>
  </p:clrMapOvr>
</p:sld>
</file>

<file path=ppt/theme/theme1.xml><?xml version="1.0" encoding="utf-8"?>
<a:theme xmlns:a="http://schemas.openxmlformats.org/drawingml/2006/main" name="Тема Office">
  <a:themeElements>
    <a:clrScheme name="Тема 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Тема 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Тема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54</TotalTime>
  <Words>220</Words>
  <Application>Microsoft Office PowerPoint</Application>
  <PresentationFormat>Экран (4:3)</PresentationFormat>
  <Paragraphs>8</Paragraphs>
  <Slides>5</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5</vt:i4>
      </vt:variant>
    </vt:vector>
  </HeadingPairs>
  <TitlesOfParts>
    <vt:vector size="6" baseType="lpstr">
      <vt:lpstr>Тема Office</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Инна</dc:creator>
  <cp:lastModifiedBy>113 user</cp:lastModifiedBy>
  <cp:revision>8</cp:revision>
  <dcterms:created xsi:type="dcterms:W3CDTF">2015-04-13T08:09:15Z</dcterms:created>
  <dcterms:modified xsi:type="dcterms:W3CDTF">2015-04-20T07:27:32Z</dcterms:modified>
</cp:coreProperties>
</file>