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8E9737A-575E-46E0-B1B0-54274B0D25A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A559764-5EEC-4CA6-A5CD-7ADD87C396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737A-575E-46E0-B1B0-54274B0D25A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59764-5EEC-4CA6-A5CD-7ADD87C396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737A-575E-46E0-B1B0-54274B0D25A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59764-5EEC-4CA6-A5CD-7ADD87C396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737A-575E-46E0-B1B0-54274B0D25A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59764-5EEC-4CA6-A5CD-7ADD87C396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737A-575E-46E0-B1B0-54274B0D25A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59764-5EEC-4CA6-A5CD-7ADD87C396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737A-575E-46E0-B1B0-54274B0D25A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59764-5EEC-4CA6-A5CD-7ADD87C396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8E9737A-575E-46E0-B1B0-54274B0D25A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A559764-5EEC-4CA6-A5CD-7ADD87C396A0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8E9737A-575E-46E0-B1B0-54274B0D25A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FA559764-5EEC-4CA6-A5CD-7ADD87C396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737A-575E-46E0-B1B0-54274B0D25A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59764-5EEC-4CA6-A5CD-7ADD87C396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737A-575E-46E0-B1B0-54274B0D25A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59764-5EEC-4CA6-A5CD-7ADD87C396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9737A-575E-46E0-B1B0-54274B0D25A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59764-5EEC-4CA6-A5CD-7ADD87C396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8E9737A-575E-46E0-B1B0-54274B0D25AD}" type="datetimeFigureOut">
              <a:rPr lang="ru-RU" smtClean="0"/>
              <a:t>19.11.2014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FA559764-5EEC-4CA6-A5CD-7ADD87C396A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0%B8%D1%81%D1%82%D0%B5%D0%BC%D0%BD%D0%BE%D0%B5_%D0%BF%D1%80%D0%BE%D0%B3%D1%80%D0%B0%D0%BC%D0%BC%D0%BD%D0%BE%D0%B5_%D0%BE%D0%B1%D0%B5%D1%81%D0%BF%D0%B5%D1%87%D0%B5%D0%BD%D0%B8%D0%B5" TargetMode="External"/><Relationship Id="rId2" Type="http://schemas.openxmlformats.org/officeDocument/2006/relationships/hyperlink" Target="https://ru.wikipedia.org/wiki/%D0%9F%D1%80%D0%B8%D0%BA%D0%BB%D0%B0%D0%B4%D0%BD%D0%BE%D0%B5_%D0%BF%D1%80%D0%BE%D0%B3%D1%80%D0%B0%D0%BC%D0%BC%D0%BD%D0%BE%D0%B5_%D0%BE%D0%B1%D0%B5%D1%81%D0%BF%D0%B5%D1%87%D0%B5%D0%BD%D0%B8%D0%B5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Программное обеспечение ПК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Выполнил : Мотовилов Михаил</a:t>
            </a:r>
          </a:p>
          <a:p>
            <a:r>
              <a:rPr lang="ru-RU" dirty="0" smtClean="0"/>
              <a:t>Ученик 8В класса</a:t>
            </a:r>
            <a:r>
              <a:rPr lang="en-US" dirty="0" smtClean="0"/>
              <a:t> </a:t>
            </a:r>
            <a:r>
              <a:rPr lang="ru-RU" dirty="0" smtClean="0"/>
              <a:t>школы №63.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 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</a:t>
            </a:r>
            <a:r>
              <a:rPr lang="en-US" sz="5400" dirty="0" smtClean="0"/>
              <a:t>Software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algn="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</a:t>
            </a:r>
            <a:r>
              <a:rPr lang="ru-RU" b="1" dirty="0" smtClean="0"/>
              <a:t>Системное ПО          Прикладное ПО                        </a:t>
            </a:r>
            <a:endParaRPr lang="ru-RU" b="1" dirty="0"/>
          </a:p>
        </p:txBody>
      </p:sp>
      <p:sp>
        <p:nvSpPr>
          <p:cNvPr id="4" name="Стрелка вниз 3"/>
          <p:cNvSpPr/>
          <p:nvPr/>
        </p:nvSpPr>
        <p:spPr>
          <a:xfrm rot="1091399">
            <a:off x="3102670" y="2258435"/>
            <a:ext cx="75458" cy="12092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20625560">
            <a:off x="5755794" y="2269722"/>
            <a:ext cx="80682" cy="12678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Системное ПО</a:t>
            </a:r>
            <a:br>
              <a:rPr lang="ru-RU" dirty="0" smtClean="0"/>
            </a:br>
            <a:r>
              <a:rPr lang="ru-RU" sz="3600" dirty="0" smtClean="0"/>
              <a:t>(Системное программное обеспечение)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Операционная система: (</a:t>
            </a:r>
            <a:r>
              <a:rPr lang="en-US" dirty="0" smtClean="0"/>
              <a:t> MSDOS</a:t>
            </a:r>
            <a:r>
              <a:rPr lang="ru-RU" dirty="0" smtClean="0"/>
              <a:t>, </a:t>
            </a:r>
            <a:r>
              <a:rPr lang="en-US" dirty="0" smtClean="0"/>
              <a:t>WINDOWS</a:t>
            </a:r>
            <a:r>
              <a:rPr lang="ru-RU" dirty="0" smtClean="0"/>
              <a:t>, </a:t>
            </a:r>
            <a:r>
              <a:rPr lang="en-US" dirty="0" smtClean="0"/>
              <a:t>LINUX )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ru-RU" dirty="0" smtClean="0"/>
              <a:t>Файловые менеджеры: </a:t>
            </a:r>
            <a:r>
              <a:rPr lang="en-US" dirty="0" smtClean="0"/>
              <a:t>NORTON</a:t>
            </a:r>
            <a:r>
              <a:rPr lang="ru-RU" dirty="0" smtClean="0"/>
              <a:t>.</a:t>
            </a:r>
          </a:p>
          <a:p>
            <a:r>
              <a:rPr lang="ru-RU" dirty="0" smtClean="0"/>
              <a:t>Антивирусные программы: </a:t>
            </a:r>
            <a:r>
              <a:rPr lang="en-US" dirty="0" err="1" smtClean="0"/>
              <a:t>Kaspersky</a:t>
            </a:r>
            <a:r>
              <a:rPr lang="en-US" dirty="0" smtClean="0"/>
              <a:t> Internet Security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</a:p>
          <a:p>
            <a:r>
              <a:rPr lang="ru-RU" dirty="0" smtClean="0"/>
              <a:t>Системы программирования. 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Прикладное ПО</a:t>
            </a:r>
            <a:br>
              <a:rPr lang="ru-RU" dirty="0" smtClean="0"/>
            </a:br>
            <a:r>
              <a:rPr lang="ru-RU" sz="3600" dirty="0" smtClean="0"/>
              <a:t>(Прикладное программное обеспечение)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Программные средства общего назначения: (текстовые редакторы, текстовые процессоры, СУБД , </a:t>
            </a:r>
            <a:r>
              <a:rPr lang="ru-RU" dirty="0" err="1" smtClean="0"/>
              <a:t>Веб-браузеры</a:t>
            </a:r>
            <a:r>
              <a:rPr lang="ru-RU" dirty="0" smtClean="0"/>
              <a:t>).</a:t>
            </a:r>
          </a:p>
          <a:p>
            <a:endParaRPr lang="ru-RU" dirty="0" smtClean="0"/>
          </a:p>
          <a:p>
            <a:r>
              <a:rPr lang="ru-RU" dirty="0" smtClean="0"/>
              <a:t>Профессиональные программные средства: (САПР,АРМ,АСУ,АСНИ,</a:t>
            </a:r>
            <a:r>
              <a:rPr lang="en-US" dirty="0" smtClean="0"/>
              <a:t>CRM</a:t>
            </a:r>
            <a:r>
              <a:rPr lang="ru-RU" dirty="0" smtClean="0"/>
              <a:t>).</a:t>
            </a:r>
          </a:p>
          <a:p>
            <a:endParaRPr lang="ru-RU" dirty="0" smtClean="0"/>
          </a:p>
          <a:p>
            <a:r>
              <a:rPr lang="ru-RU" dirty="0" smtClean="0"/>
              <a:t>Программные </a:t>
            </a:r>
            <a:r>
              <a:rPr lang="ru-RU" dirty="0" smtClean="0"/>
              <a:t>средства специального </a:t>
            </a:r>
            <a:r>
              <a:rPr lang="ru-RU" dirty="0" smtClean="0"/>
              <a:t>назначения: ( трансляторы, мультимедиа, экспертные системы).</a:t>
            </a:r>
          </a:p>
          <a:p>
            <a:endParaRPr lang="ru-RU" dirty="0" smtClean="0"/>
          </a:p>
          <a:p>
            <a:r>
              <a:rPr lang="ru-RU" dirty="0" smtClean="0"/>
              <a:t>Программные </a:t>
            </a:r>
            <a:r>
              <a:rPr lang="ru-RU" dirty="0" smtClean="0"/>
              <a:t>средства развлекательного </a:t>
            </a:r>
            <a:r>
              <a:rPr lang="ru-RU" dirty="0" smtClean="0"/>
              <a:t>назначения: (</a:t>
            </a:r>
            <a:r>
              <a:rPr lang="ru-RU" dirty="0" err="1" smtClean="0"/>
              <a:t>медиаплееры</a:t>
            </a:r>
            <a:r>
              <a:rPr lang="ru-RU" dirty="0" smtClean="0"/>
              <a:t>, компьютерные игры).</a:t>
            </a:r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Источники.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q-AL" sz="1600" dirty="0" smtClean="0">
                <a:hlinkClick r:id="rId2"/>
              </a:rPr>
              <a:t>https://ru.wikipedia.org/wiki/%D0%9F%D1%80%D0%B8%D0%BA%D0%BB%D0%B0%D0%B4%D0%BD%D0%BE%D0%B5_%D0%BF%D1%80%D0%BE%D0%B3%D1%80%D0%B0%D0%BC%D0%BC%D0%BD%D0%BE%D0%B5_%</a:t>
            </a:r>
            <a:r>
              <a:rPr lang="sq-AL" sz="1600" dirty="0" smtClean="0">
                <a:hlinkClick r:id="rId2"/>
              </a:rPr>
              <a:t>D0%BE%D0%B1%D0%B5%D1%81%D0%BF%D0%B5%D1%87%D0%B5%D0%BD%D0%B8%D0%B5</a:t>
            </a:r>
            <a:endParaRPr lang="ru-RU" sz="1600" dirty="0" smtClean="0"/>
          </a:p>
          <a:p>
            <a:endParaRPr lang="ru-RU" sz="1600" dirty="0" smtClean="0"/>
          </a:p>
          <a:p>
            <a:r>
              <a:rPr lang="sq-AL" sz="1600" dirty="0" smtClean="0">
                <a:hlinkClick r:id="rId3"/>
              </a:rPr>
              <a:t>https://ru.wikipedia.org/wiki/%D0%A1%D0%B8%D1%81%D1%82%D0%B5%D0%BC%D0%BD%D0%BE%D0%B5_%D0%BF%D1%80%D0%BE%D0%B3%D1%80%D0%B0%D0%BC%D0%BC%D0%BD%D0%BE%D0%B5_%</a:t>
            </a:r>
            <a:r>
              <a:rPr lang="sq-AL" sz="1600" dirty="0" smtClean="0">
                <a:hlinkClick r:id="rId3"/>
              </a:rPr>
              <a:t>D0%BE%D0%B1%D0%B5%D1%81%D0%BF%D0%B5%D1%87%D0%B5%D0%BD%D0%B8%D0%B5</a:t>
            </a:r>
            <a:endParaRPr lang="ru-RU" sz="1600" dirty="0" smtClean="0"/>
          </a:p>
          <a:p>
            <a:endParaRPr lang="ru-RU" sz="1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28</TotalTime>
  <Words>120</Words>
  <Application>Microsoft Office PowerPoint</Application>
  <PresentationFormat>Экран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Городская</vt:lpstr>
      <vt:lpstr>Программное обеспечение ПК</vt:lpstr>
      <vt:lpstr>                 Software</vt:lpstr>
      <vt:lpstr>Системное ПО (Системное программное обеспечение)</vt:lpstr>
      <vt:lpstr>Прикладное ПО (Прикладное программное обеспечение)</vt:lpstr>
      <vt:lpstr>Источники.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Программное обеспечение ПК</dc:title>
  <dc:creator>Admin</dc:creator>
  <cp:lastModifiedBy>Admin</cp:lastModifiedBy>
  <cp:revision>4</cp:revision>
  <dcterms:created xsi:type="dcterms:W3CDTF">2014-11-19T12:05:30Z</dcterms:created>
  <dcterms:modified xsi:type="dcterms:W3CDTF">2014-11-19T12:34:21Z</dcterms:modified>
</cp:coreProperties>
</file>