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6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2C9DBB-9E22-4DCC-B859-C97E8D139FE2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F9BE6B5-868F-4DC2-A6DB-E6EE7436CD4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052736"/>
            <a:ext cx="6204524" cy="3528392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tx1"/>
                </a:solidFill>
              </a:rPr>
              <a:t>«Сказочная Арифметика»</a:t>
            </a:r>
            <a:endParaRPr lang="ru-RU" sz="80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902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340768"/>
            <a:ext cx="9612560" cy="172819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Сколько дочерей было у царя морского в сказке «русалочка»?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084168" y="3573016"/>
            <a:ext cx="187220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None/>
            </a:pPr>
            <a:r>
              <a:rPr lang="ru-RU" sz="6000" dirty="0" smtClean="0"/>
              <a:t>   6</a:t>
            </a:r>
            <a:endParaRPr lang="ru-RU" sz="6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71600" y="3501008"/>
            <a:ext cx="180020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91880" y="2492896"/>
            <a:ext cx="180020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8</a:t>
            </a:r>
            <a:endParaRPr lang="ru-RU" sz="6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91880" y="4941168"/>
            <a:ext cx="180020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6588224" y="3645024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88840"/>
            <a:ext cx="9433048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Сколько братьев было у главной героини в сказке «Дикие лебеди»?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27984" y="3501008"/>
            <a:ext cx="1800200" cy="108012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5</a:t>
            </a:r>
            <a:endParaRPr lang="ru-RU" sz="6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83768" y="5157192"/>
            <a:ext cx="1800200" cy="108012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11</a:t>
            </a:r>
            <a:endParaRPr lang="ru-RU" sz="6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3573016"/>
            <a:ext cx="1800200" cy="108012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9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84168" y="5085184"/>
            <a:ext cx="1800200" cy="108012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7</a:t>
            </a:r>
          </a:p>
        </p:txBody>
      </p:sp>
      <p:sp>
        <p:nvSpPr>
          <p:cNvPr id="9" name="Улыбающееся лицо 8"/>
          <p:cNvSpPr/>
          <p:nvPr/>
        </p:nvSpPr>
        <p:spPr>
          <a:xfrm>
            <a:off x="2915816" y="5157192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200" b="1" dirty="0" smtClean="0"/>
              <a:t>Сколько собак увидел солдат в сказке «Огниво»?</a:t>
            </a:r>
            <a:endParaRPr lang="ru-RU" sz="5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932040" y="3861048"/>
            <a:ext cx="1738536" cy="1133480"/>
          </a:xfrm>
          <a:prstGeom prst="roundRect">
            <a:avLst>
              <a:gd name="adj" fmla="val 1138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3"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6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9792" y="3140968"/>
            <a:ext cx="1800200" cy="10801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8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92280" y="4581128"/>
            <a:ext cx="1800200" cy="10801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7544" y="2420888"/>
            <a:ext cx="1800200" cy="10801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3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8" name="Улыбающееся лицо 7"/>
          <p:cNvSpPr/>
          <p:nvPr/>
        </p:nvSpPr>
        <p:spPr>
          <a:xfrm>
            <a:off x="827584" y="2564904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76872"/>
            <a:ext cx="9252520" cy="1143000"/>
          </a:xfrm>
        </p:spPr>
        <p:txBody>
          <a:bodyPr>
            <a:noAutofit/>
          </a:bodyPr>
          <a:lstStyle/>
          <a:p>
            <a:pPr algn="ctr"/>
            <a:r>
              <a:rPr lang="ru-RU" sz="5200" b="1" dirty="0" smtClean="0">
                <a:solidFill>
                  <a:srgbClr val="002060"/>
                </a:solidFill>
              </a:rPr>
              <a:t>Сколько сыновей-солдатиков было у старой ложки в сказке «Стойкий оловянный солдатик»?</a:t>
            </a:r>
            <a:endParaRPr lang="ru-RU" sz="5200" b="1" dirty="0">
              <a:solidFill>
                <a:srgbClr val="002060"/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23528" y="3212976"/>
            <a:ext cx="1728192" cy="1512168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</a:t>
            </a:r>
            <a:endParaRPr lang="ru-RU" sz="4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375248" y="3645024"/>
            <a:ext cx="2052736" cy="1493520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None/>
            </a:pPr>
            <a:r>
              <a:rPr lang="ru-RU" sz="5400" dirty="0" smtClean="0"/>
              <a:t> </a:t>
            </a:r>
            <a:r>
              <a:rPr lang="ru-RU" sz="4300" dirty="0" smtClean="0"/>
              <a:t>25</a:t>
            </a:r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427984" y="4221088"/>
            <a:ext cx="1728192" cy="1512168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10</a:t>
            </a:r>
            <a:endParaRPr lang="ru-RU" sz="4800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588224" y="4941168"/>
            <a:ext cx="1728192" cy="1512168"/>
          </a:xfrm>
          <a:prstGeom prst="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4000" dirty="0" smtClean="0"/>
              <a:t>28</a:t>
            </a:r>
            <a:endParaRPr lang="ru-RU" sz="4000" dirty="0"/>
          </a:p>
        </p:txBody>
      </p:sp>
      <p:sp>
        <p:nvSpPr>
          <p:cNvPr id="9" name="Улыбающееся лицо 8"/>
          <p:cNvSpPr/>
          <p:nvPr/>
        </p:nvSpPr>
        <p:spPr>
          <a:xfrm>
            <a:off x="2926120" y="4221088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32856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Сколько тюфяков и перин положили на постель принцессы в сказке « Принцесса на горошине»?</a:t>
            </a:r>
            <a:endParaRPr lang="ru-RU" sz="4800" b="1" dirty="0"/>
          </a:p>
        </p:txBody>
      </p:sp>
      <p:sp>
        <p:nvSpPr>
          <p:cNvPr id="4" name="Овал 3"/>
          <p:cNvSpPr/>
          <p:nvPr/>
        </p:nvSpPr>
        <p:spPr>
          <a:xfrm>
            <a:off x="467544" y="4581128"/>
            <a:ext cx="1368152" cy="122413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20</a:t>
            </a:r>
            <a:endParaRPr lang="ru-RU" sz="6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95736" y="3501008"/>
            <a:ext cx="1368152" cy="122413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None/>
            </a:pPr>
            <a:r>
              <a:rPr lang="ru-RU" sz="6000" dirty="0" smtClean="0"/>
              <a:t>15</a:t>
            </a:r>
            <a:endParaRPr lang="ru-RU" sz="6000" dirty="0"/>
          </a:p>
        </p:txBody>
      </p:sp>
      <p:sp>
        <p:nvSpPr>
          <p:cNvPr id="6" name="Овал 5"/>
          <p:cNvSpPr/>
          <p:nvPr/>
        </p:nvSpPr>
        <p:spPr>
          <a:xfrm>
            <a:off x="4860032" y="3501008"/>
            <a:ext cx="1368152" cy="122413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25</a:t>
            </a:r>
            <a:endParaRPr lang="ru-RU" sz="6000" dirty="0"/>
          </a:p>
        </p:txBody>
      </p:sp>
      <p:sp>
        <p:nvSpPr>
          <p:cNvPr id="7" name="Овал 6"/>
          <p:cNvSpPr/>
          <p:nvPr/>
        </p:nvSpPr>
        <p:spPr>
          <a:xfrm>
            <a:off x="6876256" y="4581128"/>
            <a:ext cx="1368152" cy="122413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10</a:t>
            </a:r>
            <a:endParaRPr lang="ru-RU" sz="6000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755576" y="4869160"/>
            <a:ext cx="864096" cy="79208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56895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Сколько раз подряд пропел искусственный соловей из сказки «Соловей» одну и ту же песню?</a:t>
            </a:r>
            <a:endParaRPr lang="ru-RU" b="1" dirty="0"/>
          </a:p>
        </p:txBody>
      </p:sp>
      <p:sp>
        <p:nvSpPr>
          <p:cNvPr id="4" name="Блок-схема: решение 3"/>
          <p:cNvSpPr/>
          <p:nvPr/>
        </p:nvSpPr>
        <p:spPr>
          <a:xfrm>
            <a:off x="1691680" y="4509120"/>
            <a:ext cx="2232248" cy="1584176"/>
          </a:xfrm>
          <a:prstGeom prst="flowChartDecis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33</a:t>
            </a:r>
            <a:endParaRPr lang="ru-RU" sz="6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1560" y="2636912"/>
            <a:ext cx="2448272" cy="1440160"/>
          </a:xfrm>
          <a:prstGeom prst="flowChartDecis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8600" dirty="0" smtClean="0"/>
              <a:t>25</a:t>
            </a:r>
            <a:endParaRPr lang="ru-RU" sz="8600" dirty="0"/>
          </a:p>
        </p:txBody>
      </p:sp>
      <p:sp>
        <p:nvSpPr>
          <p:cNvPr id="6" name="Блок-схема: решение 5"/>
          <p:cNvSpPr/>
          <p:nvPr/>
        </p:nvSpPr>
        <p:spPr>
          <a:xfrm>
            <a:off x="4644008" y="2636912"/>
            <a:ext cx="2232248" cy="1584176"/>
          </a:xfrm>
          <a:prstGeom prst="flowChartDecis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30</a:t>
            </a:r>
            <a:endParaRPr lang="ru-RU" sz="6000" dirty="0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5940152" y="4437112"/>
            <a:ext cx="2232248" cy="1584176"/>
          </a:xfrm>
          <a:prstGeom prst="flowChartDecision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29</a:t>
            </a:r>
            <a:endParaRPr lang="ru-RU" sz="6000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2195736" y="4797152"/>
            <a:ext cx="1224136" cy="100811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200" b="1" dirty="0" smtClean="0"/>
              <a:t>Чему равен рост </a:t>
            </a:r>
            <a:r>
              <a:rPr lang="ru-RU" sz="5200" b="1" dirty="0" err="1" smtClean="0"/>
              <a:t>Дюймовочки</a:t>
            </a:r>
            <a:r>
              <a:rPr lang="ru-RU" sz="5200" b="1" dirty="0" smtClean="0"/>
              <a:t>? </a:t>
            </a:r>
            <a:endParaRPr lang="ru-RU" sz="5200" b="1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467544" y="3212976"/>
            <a:ext cx="2088232" cy="1656184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2,5 см 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47864" y="3284984"/>
            <a:ext cx="2088232" cy="1584176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buNone/>
            </a:pPr>
            <a:r>
              <a:rPr lang="ru-RU" sz="4000" dirty="0" smtClean="0"/>
              <a:t>    2 см </a:t>
            </a:r>
            <a:endParaRPr lang="ru-RU" sz="4000" dirty="0"/>
          </a:p>
        </p:txBody>
      </p:sp>
      <p:sp>
        <p:nvSpPr>
          <p:cNvPr id="6" name="Шестиугольник 5"/>
          <p:cNvSpPr/>
          <p:nvPr/>
        </p:nvSpPr>
        <p:spPr>
          <a:xfrm>
            <a:off x="6372200" y="3212976"/>
            <a:ext cx="2088232" cy="1656184"/>
          </a:xfrm>
          <a:prstGeom prst="hexagon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 </a:t>
            </a:r>
          </a:p>
          <a:p>
            <a:pPr algn="ctr"/>
            <a:r>
              <a:rPr lang="ru-RU" sz="4000" dirty="0" smtClean="0"/>
              <a:t>см </a:t>
            </a:r>
            <a:endParaRPr lang="ru-RU" sz="4000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827584" y="3356992"/>
            <a:ext cx="1368152" cy="144016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Во сколько лет русалочкам разрешалось всплывать на поверхность моря?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996952"/>
            <a:ext cx="1440160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16</a:t>
            </a:r>
            <a:endParaRPr lang="ru-RU" sz="6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63888" y="2996952"/>
            <a:ext cx="1512168" cy="1493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6000" dirty="0" smtClean="0"/>
              <a:t>18</a:t>
            </a:r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44208" y="3068960"/>
            <a:ext cx="151216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15</a:t>
            </a:r>
          </a:p>
          <a:p>
            <a:pPr algn="ctr"/>
            <a:endParaRPr lang="ru-RU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6588224" y="3212976"/>
            <a:ext cx="1296144" cy="115212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</TotalTime>
  <Words>134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Calibri</vt:lpstr>
      <vt:lpstr>Constantia</vt:lpstr>
      <vt:lpstr>Wingdings 2</vt:lpstr>
      <vt:lpstr>Поток</vt:lpstr>
      <vt:lpstr>«Сказочная Арифметика»</vt:lpstr>
      <vt:lpstr>Сколько дочерей было у царя морского в сказке «русалочка»?  </vt:lpstr>
      <vt:lpstr>Сколько братьев было у главной героини в сказке «Дикие лебеди»?</vt:lpstr>
      <vt:lpstr>Сколько собак увидел солдат в сказке «Огниво»?</vt:lpstr>
      <vt:lpstr>Сколько сыновей-солдатиков было у старой ложки в сказке «Стойкий оловянный солдатик»?</vt:lpstr>
      <vt:lpstr>Сколько тюфяков и перин положили на постель принцессы в сказке « Принцесса на горошине»?</vt:lpstr>
      <vt:lpstr>Сколько раз подряд пропел искусственный соловей из сказки «Соловей» одну и ту же песню?</vt:lpstr>
      <vt:lpstr>Чему равен рост Дюймовочки? </vt:lpstr>
      <vt:lpstr>Во сколько лет русалочкам разрешалось всплывать на поверхность моря?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«Сказочная Арифметика»</dc:title>
  <dc:creator>Пользователь</dc:creator>
  <cp:lastModifiedBy>BIBLIOTEKA</cp:lastModifiedBy>
  <cp:revision>4</cp:revision>
  <dcterms:created xsi:type="dcterms:W3CDTF">2015-03-15T16:08:43Z</dcterms:created>
  <dcterms:modified xsi:type="dcterms:W3CDTF">2015-03-16T11:26:38Z</dcterms:modified>
</cp:coreProperties>
</file>