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65" r:id="rId1"/>
  </p:sldMasterIdLst>
  <p:sldIdLst>
    <p:sldId id="256" r:id="rId2"/>
    <p:sldId id="272" r:id="rId3"/>
    <p:sldId id="277" r:id="rId4"/>
    <p:sldId id="278" r:id="rId5"/>
    <p:sldId id="260" r:id="rId6"/>
    <p:sldId id="259" r:id="rId7"/>
    <p:sldId id="263" r:id="rId8"/>
    <p:sldId id="258" r:id="rId9"/>
    <p:sldId id="261" r:id="rId10"/>
    <p:sldId id="262" r:id="rId11"/>
    <p:sldId id="265" r:id="rId12"/>
    <p:sldId id="266" r:id="rId13"/>
    <p:sldId id="267" r:id="rId14"/>
    <p:sldId id="268" r:id="rId15"/>
    <p:sldId id="275" r:id="rId16"/>
    <p:sldId id="271" r:id="rId17"/>
    <p:sldId id="269" r:id="rId18"/>
    <p:sldId id="279" r:id="rId19"/>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0" d="100"/>
          <a:sy n="80" d="100"/>
        </p:scale>
        <p:origin x="-33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42"/>
          <p:cNvGrpSpPr>
            <a:grpSpLocks/>
          </p:cNvGrpSpPr>
          <p:nvPr/>
        </p:nvGrpSpPr>
        <p:grpSpPr bwMode="auto">
          <a:xfrm>
            <a:off x="-509588" y="0"/>
            <a:ext cx="13242926"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114"/>
                <p:cNvSpPr/>
                <p:nvPr/>
              </p:nvSpPr>
              <p:spPr>
                <a:xfrm>
                  <a:off x="914205"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2"/>
                <p:cNvSpPr/>
                <p:nvPr/>
              </p:nvSpPr>
              <p:spPr>
                <a:xfrm>
                  <a:off x="-208"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3"/>
                <p:cNvSpPr/>
                <p:nvPr/>
              </p:nvSpPr>
              <p:spPr>
                <a:xfrm>
                  <a:off x="228395"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5"/>
              <p:cNvGrpSpPr>
                <a:grpSpLocks/>
              </p:cNvGrpSpPr>
              <p:nvPr/>
            </p:nvGrpSpPr>
            <p:grpSpPr bwMode="auto">
              <a:xfrm>
                <a:off x="422910" y="0"/>
                <a:ext cx="2514600" cy="6858000"/>
                <a:chOff x="0" y="0"/>
                <a:chExt cx="2514600" cy="6858000"/>
              </a:xfrm>
            </p:grpSpPr>
            <p:sp>
              <p:nvSpPr>
                <p:cNvPr id="37" name="Rectangle 84"/>
                <p:cNvSpPr/>
                <p:nvPr/>
              </p:nvSpPr>
              <p:spPr>
                <a:xfrm>
                  <a:off x="913973"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85"/>
                <p:cNvSpPr/>
                <p:nvPr/>
              </p:nvSpPr>
              <p:spPr>
                <a:xfrm>
                  <a:off x="-440"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113"/>
                <p:cNvSpPr/>
                <p:nvPr/>
              </p:nvSpPr>
              <p:spPr>
                <a:xfrm>
                  <a:off x="228164"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77"/>
                <p:cNvSpPr/>
                <p:nvPr/>
              </p:nvSpPr>
              <p:spPr>
                <a:xfrm>
                  <a:off x="914494"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78"/>
                <p:cNvSpPr/>
                <p:nvPr/>
              </p:nvSpPr>
              <p:spPr>
                <a:xfrm>
                  <a:off x="81"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80"/>
                <p:cNvSpPr/>
                <p:nvPr/>
              </p:nvSpPr>
              <p:spPr>
                <a:xfrm>
                  <a:off x="228684"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 name="Rectangle 74"/>
              <p:cNvSpPr/>
              <p:nvPr/>
            </p:nvSpPr>
            <p:spPr>
              <a:xfrm>
                <a:off x="3809845" y="0"/>
                <a:ext cx="2819439"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75"/>
              <p:cNvSpPr/>
              <p:nvPr/>
            </p:nvSpPr>
            <p:spPr>
              <a:xfrm>
                <a:off x="2895432"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76"/>
              <p:cNvSpPr/>
              <p:nvPr/>
            </p:nvSpPr>
            <p:spPr>
              <a:xfrm>
                <a:off x="3124036"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 name="Freeform 44"/>
            <p:cNvSpPr/>
            <p:nvPr/>
          </p:nvSpPr>
          <p:spPr>
            <a:xfrm>
              <a:off x="-12114" y="5035550"/>
              <a:ext cx="9144127"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47"/>
            <p:cNvSpPr/>
            <p:nvPr/>
          </p:nvSpPr>
          <p:spPr>
            <a:xfrm>
              <a:off x="-12114" y="3467100"/>
              <a:ext cx="9144127"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48"/>
            <p:cNvSpPr/>
            <p:nvPr/>
          </p:nvSpPr>
          <p:spPr>
            <a:xfrm>
              <a:off x="-24021" y="5640388"/>
              <a:ext cx="3005179"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50"/>
            <p:cNvSpPr/>
            <p:nvPr/>
          </p:nvSpPr>
          <p:spPr>
            <a:xfrm>
              <a:off x="-12114" y="5284788"/>
              <a:ext cx="9144127"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51"/>
            <p:cNvSpPr/>
            <p:nvPr/>
          </p:nvSpPr>
          <p:spPr>
            <a:xfrm>
              <a:off x="2136994" y="5132388"/>
              <a:ext cx="698311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Hexagon 52"/>
            <p:cNvSpPr/>
            <p:nvPr/>
          </p:nvSpPr>
          <p:spPr>
            <a:xfrm rot="1800000">
              <a:off x="2996637" y="2859088"/>
              <a:ext cx="160141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Hexagon 53"/>
            <p:cNvSpPr/>
            <p:nvPr/>
          </p:nvSpPr>
          <p:spPr>
            <a:xfrm rot="1800000">
              <a:off x="3720547" y="41259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54"/>
            <p:cNvSpPr/>
            <p:nvPr/>
          </p:nvSpPr>
          <p:spPr>
            <a:xfrm rot="1800000">
              <a:off x="3730072" y="159226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55"/>
            <p:cNvSpPr/>
            <p:nvPr/>
          </p:nvSpPr>
          <p:spPr>
            <a:xfrm rot="1800000">
              <a:off x="2977587" y="325438"/>
              <a:ext cx="160141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56"/>
            <p:cNvSpPr/>
            <p:nvPr/>
          </p:nvSpPr>
          <p:spPr>
            <a:xfrm rot="1800000">
              <a:off x="4463508" y="5383213"/>
              <a:ext cx="160141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57"/>
            <p:cNvSpPr/>
            <p:nvPr/>
          </p:nvSpPr>
          <p:spPr>
            <a:xfrm rot="1800000">
              <a:off x="-382404" y="4202113"/>
              <a:ext cx="126208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Hexagon 58"/>
            <p:cNvSpPr/>
            <p:nvPr/>
          </p:nvSpPr>
          <p:spPr>
            <a:xfrm rot="1800000">
              <a:off x="24796" y="540226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59"/>
            <p:cNvSpPr/>
            <p:nvPr/>
          </p:nvSpPr>
          <p:spPr>
            <a:xfrm rot="1800000">
              <a:off x="53372" y="284956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60"/>
            <p:cNvSpPr/>
            <p:nvPr/>
          </p:nvSpPr>
          <p:spPr>
            <a:xfrm rot="1800000">
              <a:off x="777282" y="41259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61"/>
            <p:cNvSpPr/>
            <p:nvPr/>
          </p:nvSpPr>
          <p:spPr>
            <a:xfrm rot="1800000">
              <a:off x="1510717" y="5411788"/>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62"/>
            <p:cNvSpPr/>
            <p:nvPr/>
          </p:nvSpPr>
          <p:spPr>
            <a:xfrm rot="1800000">
              <a:off x="1529767" y="2859088"/>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63"/>
            <p:cNvSpPr/>
            <p:nvPr/>
          </p:nvSpPr>
          <p:spPr>
            <a:xfrm rot="1800000">
              <a:off x="796332" y="1563688"/>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64"/>
            <p:cNvSpPr/>
            <p:nvPr/>
          </p:nvSpPr>
          <p:spPr>
            <a:xfrm rot="1800000">
              <a:off x="6806690" y="4144963"/>
              <a:ext cx="160141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65"/>
            <p:cNvSpPr/>
            <p:nvPr/>
          </p:nvSpPr>
          <p:spPr>
            <a:xfrm rot="1800000">
              <a:off x="7549650" y="54213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66"/>
            <p:cNvSpPr/>
            <p:nvPr/>
          </p:nvSpPr>
          <p:spPr>
            <a:xfrm rot="1800000">
              <a:off x="7549650" y="286861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67"/>
            <p:cNvSpPr/>
            <p:nvPr/>
          </p:nvSpPr>
          <p:spPr>
            <a:xfrm rot="1800000">
              <a:off x="8306898" y="4056063"/>
              <a:ext cx="12430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68"/>
            <p:cNvSpPr/>
            <p:nvPr/>
          </p:nvSpPr>
          <p:spPr>
            <a:xfrm rot="1800000">
              <a:off x="8306898" y="1511300"/>
              <a:ext cx="1241839"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3" name="Rectangle 45"/>
          <p:cNvSpPr/>
          <p:nvPr/>
        </p:nvSpPr>
        <p:spPr>
          <a:xfrm>
            <a:off x="6081713" y="-22225"/>
            <a:ext cx="490537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6"/>
          <p:cNvSpPr/>
          <p:nvPr/>
        </p:nvSpPr>
        <p:spPr>
          <a:xfrm>
            <a:off x="6199188" y="-22225"/>
            <a:ext cx="46736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9"/>
          <p:cNvSpPr/>
          <p:nvPr/>
        </p:nvSpPr>
        <p:spPr>
          <a:xfrm>
            <a:off x="6200775"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88"/>
          <p:cNvSpPr/>
          <p:nvPr/>
        </p:nvSpPr>
        <p:spPr>
          <a:xfrm>
            <a:off x="6200775"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7" name="Date Placeholder 3"/>
          <p:cNvSpPr>
            <a:spLocks noGrp="1"/>
          </p:cNvSpPr>
          <p:nvPr>
            <p:ph type="dt" sz="half" idx="10"/>
          </p:nvPr>
        </p:nvSpPr>
        <p:spPr>
          <a:xfrm>
            <a:off x="6318250" y="1516063"/>
            <a:ext cx="2844800" cy="752475"/>
          </a:xfrm>
        </p:spPr>
        <p:txBody>
          <a:bodyPr anchor="b"/>
          <a:lstStyle>
            <a:lvl1pPr algn="l">
              <a:defRPr sz="2400" smtClean="0"/>
            </a:lvl1pPr>
          </a:lstStyle>
          <a:p>
            <a:pPr>
              <a:defRPr/>
            </a:pPr>
            <a:fld id="{4F547B3A-4EA9-42EC-A52F-0BE729D81720}" type="datetimeFigureOut">
              <a:rPr lang="en-US"/>
              <a:pPr>
                <a:defRPr/>
              </a:pPr>
              <a:t>5/4/2015</a:t>
            </a:fld>
            <a:endParaRPr lang="en-US" dirty="0"/>
          </a:p>
        </p:txBody>
      </p:sp>
      <p:sp>
        <p:nvSpPr>
          <p:cNvPr id="48" name="Footer Placeholder 4"/>
          <p:cNvSpPr>
            <a:spLocks noGrp="1"/>
          </p:cNvSpPr>
          <p:nvPr>
            <p:ph type="ftr" sz="quarter" idx="11"/>
          </p:nvPr>
        </p:nvSpPr>
        <p:spPr>
          <a:xfrm>
            <a:off x="7070725" y="5719763"/>
            <a:ext cx="3776663" cy="365125"/>
          </a:xfrm>
        </p:spPr>
        <p:txBody>
          <a:bodyPr>
            <a:normAutofit/>
          </a:bodyPr>
          <a:lstStyle>
            <a:lvl1pPr>
              <a:defRPr dirty="0">
                <a:solidFill>
                  <a:schemeClr val="accent1"/>
                </a:solidFill>
              </a:defRPr>
            </a:lvl1pPr>
          </a:lstStyle>
          <a:p>
            <a:pPr>
              <a:defRPr/>
            </a:pPr>
            <a:endParaRPr lang="en-US"/>
          </a:p>
        </p:txBody>
      </p:sp>
      <p:sp>
        <p:nvSpPr>
          <p:cNvPr id="49" name="Slide Number Placeholder 5"/>
          <p:cNvSpPr>
            <a:spLocks noGrp="1"/>
          </p:cNvSpPr>
          <p:nvPr>
            <p:ph type="sldNum" sz="quarter" idx="12"/>
          </p:nvPr>
        </p:nvSpPr>
        <p:spPr>
          <a:xfrm>
            <a:off x="6199188" y="5719763"/>
            <a:ext cx="857250" cy="365125"/>
          </a:xfrm>
        </p:spPr>
        <p:txBody>
          <a:bodyPr/>
          <a:lstStyle>
            <a:lvl1pPr>
              <a:defRPr smtClean="0">
                <a:solidFill>
                  <a:schemeClr val="accent1"/>
                </a:solidFill>
              </a:defRPr>
            </a:lvl1pPr>
          </a:lstStyle>
          <a:p>
            <a:pPr>
              <a:defRPr/>
            </a:pPr>
            <a:fld id="{753739DF-F8D7-4192-8936-00217FE8B011}" type="slidenum">
              <a:rPr lang="en-US"/>
              <a:pPr>
                <a:defRPr/>
              </a:pPr>
              <a:t>‹#›</a:t>
            </a:fld>
            <a:endParaRPr lang="en-US" dirty="0"/>
          </a:p>
        </p:txBody>
      </p:sp>
    </p:spTree>
  </p:cSld>
  <p:clrMapOvr>
    <a:masterClrMapping/>
  </p:clrMapOvr>
  <p:transition>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915313F8-5682-4CF7-AA93-AB4C38656DFD}" type="datetimeFigureOut">
              <a:rPr lang="en-US"/>
              <a:pPr>
                <a:defRPr/>
              </a:pPr>
              <a:t>5/4/2015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74176F-F730-4DC8-A873-E57C95F8774A}" type="slidenum">
              <a:rPr lang="en-US"/>
              <a:pPr>
                <a:defRPr/>
              </a:pPr>
              <a:t>‹#›</a:t>
            </a:fld>
            <a:endParaRPr lang="en-US" dirty="0"/>
          </a:p>
        </p:txBody>
      </p:sp>
    </p:spTree>
  </p:cSld>
  <p:clrMapOvr>
    <a:masterClrMapping/>
  </p:clrMapOvr>
  <p:transition>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6398389A-D947-429B-8B17-192F556CAE4D}" type="datetimeFigureOut">
              <a:rPr lang="en-US"/>
              <a:pPr>
                <a:defRPr/>
              </a:pPr>
              <a:t>5/4/2015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EAB091-B974-4484-AD0A-5D9413E02A56}" type="slidenum">
              <a:rPr lang="en-US"/>
              <a:pPr>
                <a:defRPr/>
              </a:pPr>
              <a:t>‹#›</a:t>
            </a:fld>
            <a:endParaRPr lang="en-US" dirty="0"/>
          </a:p>
        </p:txBody>
      </p:sp>
    </p:spTree>
  </p:cSld>
  <p:clrMapOvr>
    <a:masterClrMapping/>
  </p:clrMapOvr>
  <p:transition>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9BA4CD72-E72D-47EC-BBFB-A0721CD15E32}" type="datetimeFigureOut">
              <a:rPr lang="en-US"/>
              <a:pPr>
                <a:defRPr/>
              </a:pPr>
              <a:t>5/4/2015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D50839-DB45-4247-9C9D-861B6BEF139F}" type="slidenum">
              <a:rPr lang="en-US"/>
              <a:pPr>
                <a:defRPr/>
              </a:pPr>
              <a:t>‹#›</a:t>
            </a:fld>
            <a:endParaRPr lang="en-US" dirty="0"/>
          </a:p>
        </p:txBody>
      </p:sp>
    </p:spTree>
  </p:cSld>
  <p:clrMapOvr>
    <a:masterClrMapping/>
  </p:clrMapOvr>
  <p:transition>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678194" y="4267201"/>
            <a:ext cx="8849956"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3547D8F3-9335-48B1-AB0C-D52B641AFCFF}" type="datetimeFigureOut">
              <a:rPr lang="en-US"/>
              <a:pPr>
                <a:defRPr/>
              </a:pPr>
              <a:t>5/4/2015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9FA7D5-F31B-4CC0-B6FE-179A3E6916B9}" type="slidenum">
              <a:rPr lang="en-US"/>
              <a:pPr>
                <a:defRPr/>
              </a:pPr>
              <a:t>‹#›</a:t>
            </a:fld>
            <a:endParaRPr lang="en-US" dirty="0"/>
          </a:p>
        </p:txBody>
      </p:sp>
    </p:spTree>
  </p:cSld>
  <p:clrMapOvr>
    <a:masterClrMapping/>
  </p:clrMapOvr>
  <p:transition>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73652879-F871-4C63-9EC4-A17498B31A11}" type="datetimeFigureOut">
              <a:rPr lang="en-US"/>
              <a:pPr>
                <a:defRPr/>
              </a:pPr>
              <a:t>5/4/2015</a:t>
            </a:fld>
            <a:endParaRPr lang="en-US" dirty="0"/>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1D257982-E129-466C-8E8E-58D3D55A1669}" type="slidenum">
              <a:rPr lang="en-US"/>
              <a:pPr>
                <a:defRPr/>
              </a:pPr>
              <a:t>‹#›</a:t>
            </a:fld>
            <a:endParaRPr lang="en-US" dirty="0"/>
          </a:p>
        </p:txBody>
      </p:sp>
    </p:spTree>
  </p:cSld>
  <p:clrMapOvr>
    <a:masterClrMapping/>
  </p:clrMapOvr>
  <p:transition>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808D3D4E-D5D2-4FD2-BA46-16B05E4A233B}" type="datetimeFigureOut">
              <a:rPr lang="en-US"/>
              <a:pPr>
                <a:defRPr/>
              </a:pPr>
              <a:t>5/4/2015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76B8E58-D80C-417C-B6FB-EDD9C4346A7D}" type="slidenum">
              <a:rPr lang="en-US"/>
              <a:pPr>
                <a:defRPr/>
              </a:pPr>
              <a:t>‹#›</a:t>
            </a:fld>
            <a:endParaRPr lang="en-US" dirty="0"/>
          </a:p>
        </p:txBody>
      </p:sp>
    </p:spTree>
  </p:cSld>
  <p:clrMapOvr>
    <a:masterClrMapping/>
  </p:clrMapOvr>
  <p:transition>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C4507A06-834F-4482-B476-4902BAD6038B}" type="datetimeFigureOut">
              <a:rPr lang="en-US"/>
              <a:pPr>
                <a:defRPr/>
              </a:pPr>
              <a:t>5/4/2015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F77BCCE-7004-487C-BEE5-80F9FBCD25E7}" type="slidenum">
              <a:rPr lang="en-US"/>
              <a:pPr>
                <a:defRPr/>
              </a:pPr>
              <a:t>‹#›</a:t>
            </a:fld>
            <a:endParaRPr lang="en-US" dirty="0"/>
          </a:p>
        </p:txBody>
      </p:sp>
    </p:spTree>
  </p:cSld>
  <p:clrMapOvr>
    <a:masterClrMapping/>
  </p:clrMapOvr>
  <p:transition>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A33FE6C-11B8-42B9-92DD-15C121DFE07D}" type="datetimeFigureOut">
              <a:rPr lang="en-US"/>
              <a:pPr>
                <a:defRPr/>
              </a:pPr>
              <a:t>5/4/2015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CDC24CC-77B2-4131-B0A2-B2111BA71C44}" type="slidenum">
              <a:rPr lang="en-US"/>
              <a:pPr>
                <a:defRPr/>
              </a:pPr>
              <a:t>‹#›</a:t>
            </a:fld>
            <a:endParaRPr lang="en-US" dirty="0"/>
          </a:p>
        </p:txBody>
      </p:sp>
    </p:spTree>
  </p:cSld>
  <p:clrMapOvr>
    <a:masterClrMapping/>
  </p:clrMapOvr>
  <p:transition>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5" name="Group 43"/>
          <p:cNvGrpSpPr>
            <a:grpSpLocks/>
          </p:cNvGrpSpPr>
          <p:nvPr/>
        </p:nvGrpSpPr>
        <p:grpSpPr bwMode="auto">
          <a:xfrm>
            <a:off x="-509588" y="0"/>
            <a:ext cx="13242926" cy="6858000"/>
            <a:chOff x="-382404" y="0"/>
            <a:chExt cx="9932332" cy="6858000"/>
          </a:xfrm>
        </p:grpSpPr>
        <p:grpSp>
          <p:nvGrpSpPr>
            <p:cNvPr id="6" name="Group 44"/>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83"/>
                <p:cNvSpPr/>
                <p:nvPr/>
              </p:nvSpPr>
              <p:spPr>
                <a:xfrm>
                  <a:off x="914205"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208"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395"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910" y="0"/>
                <a:ext cx="2514600" cy="6858000"/>
                <a:chOff x="0" y="0"/>
                <a:chExt cx="2514600" cy="6858000"/>
              </a:xfrm>
            </p:grpSpPr>
            <p:sp>
              <p:nvSpPr>
                <p:cNvPr id="38" name="Rectangle 80"/>
                <p:cNvSpPr/>
                <p:nvPr/>
              </p:nvSpPr>
              <p:spPr>
                <a:xfrm>
                  <a:off x="913973"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81"/>
                <p:cNvSpPr/>
                <p:nvPr/>
              </p:nvSpPr>
              <p:spPr>
                <a:xfrm>
                  <a:off x="-440"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82"/>
                <p:cNvSpPr/>
                <p:nvPr/>
              </p:nvSpPr>
              <p:spPr>
                <a:xfrm>
                  <a:off x="228164"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77"/>
                <p:cNvSpPr/>
                <p:nvPr/>
              </p:nvSpPr>
              <p:spPr>
                <a:xfrm>
                  <a:off x="914494"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78"/>
                <p:cNvSpPr/>
                <p:nvPr/>
              </p:nvSpPr>
              <p:spPr>
                <a:xfrm>
                  <a:off x="81"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79"/>
                <p:cNvSpPr/>
                <p:nvPr/>
              </p:nvSpPr>
              <p:spPr>
                <a:xfrm>
                  <a:off x="228684"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74"/>
              <p:cNvSpPr/>
              <p:nvPr/>
            </p:nvSpPr>
            <p:spPr>
              <a:xfrm>
                <a:off x="3809845" y="0"/>
                <a:ext cx="2819439"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75"/>
              <p:cNvSpPr/>
              <p:nvPr/>
            </p:nvSpPr>
            <p:spPr>
              <a:xfrm>
                <a:off x="2895432"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76"/>
              <p:cNvSpPr/>
              <p:nvPr/>
            </p:nvSpPr>
            <p:spPr>
              <a:xfrm>
                <a:off x="3124036"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46"/>
            <p:cNvSpPr/>
            <p:nvPr/>
          </p:nvSpPr>
          <p:spPr>
            <a:xfrm>
              <a:off x="-12114" y="5035550"/>
              <a:ext cx="9144127"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47"/>
            <p:cNvSpPr/>
            <p:nvPr/>
          </p:nvSpPr>
          <p:spPr>
            <a:xfrm>
              <a:off x="-12114" y="3467100"/>
              <a:ext cx="9144127"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48"/>
            <p:cNvSpPr/>
            <p:nvPr/>
          </p:nvSpPr>
          <p:spPr>
            <a:xfrm>
              <a:off x="-24021" y="5640388"/>
              <a:ext cx="3005179"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49"/>
            <p:cNvSpPr/>
            <p:nvPr/>
          </p:nvSpPr>
          <p:spPr>
            <a:xfrm>
              <a:off x="-12114" y="5284788"/>
              <a:ext cx="9144127"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50"/>
            <p:cNvSpPr/>
            <p:nvPr/>
          </p:nvSpPr>
          <p:spPr>
            <a:xfrm>
              <a:off x="2136994" y="5132388"/>
              <a:ext cx="698311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51"/>
            <p:cNvSpPr/>
            <p:nvPr/>
          </p:nvSpPr>
          <p:spPr>
            <a:xfrm rot="1800000">
              <a:off x="2996637" y="2859088"/>
              <a:ext cx="160141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52"/>
            <p:cNvSpPr/>
            <p:nvPr/>
          </p:nvSpPr>
          <p:spPr>
            <a:xfrm rot="1800000">
              <a:off x="3720547" y="41259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53"/>
            <p:cNvSpPr/>
            <p:nvPr/>
          </p:nvSpPr>
          <p:spPr>
            <a:xfrm rot="1800000">
              <a:off x="3730072" y="159226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54"/>
            <p:cNvSpPr/>
            <p:nvPr/>
          </p:nvSpPr>
          <p:spPr>
            <a:xfrm rot="1800000">
              <a:off x="2977587" y="325438"/>
              <a:ext cx="160141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55"/>
            <p:cNvSpPr/>
            <p:nvPr/>
          </p:nvSpPr>
          <p:spPr>
            <a:xfrm rot="1800000">
              <a:off x="4463508" y="5383213"/>
              <a:ext cx="160141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58"/>
            <p:cNvSpPr/>
            <p:nvPr/>
          </p:nvSpPr>
          <p:spPr>
            <a:xfrm rot="1800000">
              <a:off x="-382404" y="4202113"/>
              <a:ext cx="126208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59"/>
            <p:cNvSpPr/>
            <p:nvPr/>
          </p:nvSpPr>
          <p:spPr>
            <a:xfrm rot="1800000">
              <a:off x="24796" y="540226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61"/>
            <p:cNvSpPr/>
            <p:nvPr/>
          </p:nvSpPr>
          <p:spPr>
            <a:xfrm rot="1800000">
              <a:off x="53372" y="284956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62"/>
            <p:cNvSpPr/>
            <p:nvPr/>
          </p:nvSpPr>
          <p:spPr>
            <a:xfrm rot="1800000">
              <a:off x="777282" y="41259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63"/>
            <p:cNvSpPr/>
            <p:nvPr/>
          </p:nvSpPr>
          <p:spPr>
            <a:xfrm rot="1800000">
              <a:off x="1510717" y="5411788"/>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64"/>
            <p:cNvSpPr/>
            <p:nvPr/>
          </p:nvSpPr>
          <p:spPr>
            <a:xfrm rot="1800000">
              <a:off x="1529767" y="2859088"/>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65"/>
            <p:cNvSpPr/>
            <p:nvPr/>
          </p:nvSpPr>
          <p:spPr>
            <a:xfrm rot="1800000">
              <a:off x="796332" y="1563688"/>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66"/>
            <p:cNvSpPr/>
            <p:nvPr/>
          </p:nvSpPr>
          <p:spPr>
            <a:xfrm rot="1800000">
              <a:off x="6806690" y="4144963"/>
              <a:ext cx="160141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67"/>
            <p:cNvSpPr/>
            <p:nvPr/>
          </p:nvSpPr>
          <p:spPr>
            <a:xfrm rot="1800000">
              <a:off x="7549650" y="54213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68"/>
            <p:cNvSpPr/>
            <p:nvPr/>
          </p:nvSpPr>
          <p:spPr>
            <a:xfrm rot="1800000">
              <a:off x="7549650" y="286861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69"/>
            <p:cNvSpPr/>
            <p:nvPr/>
          </p:nvSpPr>
          <p:spPr>
            <a:xfrm rot="1800000">
              <a:off x="8306898" y="4056063"/>
              <a:ext cx="12430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70"/>
            <p:cNvSpPr/>
            <p:nvPr/>
          </p:nvSpPr>
          <p:spPr>
            <a:xfrm rot="1800000">
              <a:off x="8306898" y="1511300"/>
              <a:ext cx="1241839"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5"/>
          <p:cNvSpPr/>
          <p:nvPr/>
        </p:nvSpPr>
        <p:spPr>
          <a:xfrm>
            <a:off x="6081713" y="-22225"/>
            <a:ext cx="490537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56"/>
          <p:cNvSpPr/>
          <p:nvPr/>
        </p:nvSpPr>
        <p:spPr>
          <a:xfrm>
            <a:off x="6199188"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57"/>
          <p:cNvSpPr/>
          <p:nvPr/>
        </p:nvSpPr>
        <p:spPr>
          <a:xfrm>
            <a:off x="1208088" y="601663"/>
            <a:ext cx="474980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60"/>
          <p:cNvSpPr/>
          <p:nvPr/>
        </p:nvSpPr>
        <p:spPr>
          <a:xfrm>
            <a:off x="6200775"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319777" y="2657435"/>
            <a:ext cx="4406096" cy="1463153"/>
          </a:xfrm>
        </p:spPr>
        <p:txBody>
          <a:bodyPr>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8" name="Date Placeholder 4"/>
          <p:cNvSpPr>
            <a:spLocks noGrp="1"/>
          </p:cNvSpPr>
          <p:nvPr>
            <p:ph type="dt" sz="half" idx="10"/>
          </p:nvPr>
        </p:nvSpPr>
        <p:spPr/>
        <p:txBody>
          <a:bodyPr/>
          <a:lstStyle>
            <a:lvl1pPr>
              <a:defRPr/>
            </a:lvl1pPr>
          </a:lstStyle>
          <a:p>
            <a:pPr>
              <a:defRPr/>
            </a:pPr>
            <a:fld id="{1A3174E5-8468-4140-A111-981440B275BD}" type="datetimeFigureOut">
              <a:rPr lang="en-US"/>
              <a:pPr>
                <a:defRPr/>
              </a:pPr>
              <a:t>5/4/2015</a:t>
            </a:fld>
            <a:endParaRPr lang="en-US" dirty="0"/>
          </a:p>
        </p:txBody>
      </p:sp>
      <p:sp>
        <p:nvSpPr>
          <p:cNvPr id="49" name="Slide Number Placeholder 6"/>
          <p:cNvSpPr>
            <a:spLocks noGrp="1"/>
          </p:cNvSpPr>
          <p:nvPr>
            <p:ph type="sldNum" sz="quarter" idx="11"/>
          </p:nvPr>
        </p:nvSpPr>
        <p:spPr/>
        <p:txBody>
          <a:bodyPr/>
          <a:lstStyle>
            <a:lvl1pPr>
              <a:defRPr/>
            </a:lvl1pPr>
          </a:lstStyle>
          <a:p>
            <a:pPr>
              <a:defRPr/>
            </a:pPr>
            <a:fld id="{C6887B46-D1F4-4A99-9F89-EFB7191A0581}" type="slidenum">
              <a:rPr lang="en-US"/>
              <a:pPr>
                <a:defRPr/>
              </a:pPr>
              <a:t>‹#›</a:t>
            </a:fld>
            <a:endParaRPr lang="en-US" dirty="0"/>
          </a:p>
        </p:txBody>
      </p:sp>
      <p:sp>
        <p:nvSpPr>
          <p:cNvPr id="50" name="Footer Placeholder 5"/>
          <p:cNvSpPr>
            <a:spLocks noGrp="1"/>
          </p:cNvSpPr>
          <p:nvPr>
            <p:ph type="ftr" sz="quarter" idx="12"/>
          </p:nvPr>
        </p:nvSpPr>
        <p:spPr>
          <a:xfrm>
            <a:off x="6188075" y="5724525"/>
            <a:ext cx="4659313" cy="365125"/>
          </a:xfrm>
        </p:spPr>
        <p:txBody>
          <a:bodyPr>
            <a:normAutofit/>
          </a:bodyPr>
          <a:lstStyle>
            <a:lvl1pPr>
              <a:defRPr/>
            </a:lvl1pPr>
          </a:lstStyle>
          <a:p>
            <a:pPr>
              <a:defRPr/>
            </a:pPr>
            <a:endParaRPr lang="en-US"/>
          </a:p>
        </p:txBody>
      </p:sp>
    </p:spTree>
  </p:cSld>
  <p:clrMapOvr>
    <a:masterClrMapping/>
  </p:clrMapOvr>
  <p:transition>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Group 43"/>
          <p:cNvGrpSpPr>
            <a:grpSpLocks/>
          </p:cNvGrpSpPr>
          <p:nvPr/>
        </p:nvGrpSpPr>
        <p:grpSpPr bwMode="auto">
          <a:xfrm>
            <a:off x="-509588" y="0"/>
            <a:ext cx="13242926" cy="6858000"/>
            <a:chOff x="-382404" y="0"/>
            <a:chExt cx="9932332" cy="6858000"/>
          </a:xfrm>
        </p:grpSpPr>
        <p:grpSp>
          <p:nvGrpSpPr>
            <p:cNvPr id="6" name="Group 44"/>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86"/>
                <p:cNvSpPr/>
                <p:nvPr/>
              </p:nvSpPr>
              <p:spPr>
                <a:xfrm>
                  <a:off x="914205"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208"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395"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910" y="0"/>
                <a:ext cx="2514600" cy="6858000"/>
                <a:chOff x="0" y="0"/>
                <a:chExt cx="2514600" cy="6858000"/>
              </a:xfrm>
            </p:grpSpPr>
            <p:sp>
              <p:nvSpPr>
                <p:cNvPr id="38" name="Rectangle 83"/>
                <p:cNvSpPr/>
                <p:nvPr/>
              </p:nvSpPr>
              <p:spPr>
                <a:xfrm>
                  <a:off x="913973"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84"/>
                <p:cNvSpPr/>
                <p:nvPr/>
              </p:nvSpPr>
              <p:spPr>
                <a:xfrm>
                  <a:off x="-440"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85"/>
                <p:cNvSpPr/>
                <p:nvPr/>
              </p:nvSpPr>
              <p:spPr>
                <a:xfrm>
                  <a:off x="228164"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80"/>
                <p:cNvSpPr/>
                <p:nvPr/>
              </p:nvSpPr>
              <p:spPr>
                <a:xfrm>
                  <a:off x="914494"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81"/>
                <p:cNvSpPr/>
                <p:nvPr/>
              </p:nvSpPr>
              <p:spPr>
                <a:xfrm>
                  <a:off x="81"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82"/>
                <p:cNvSpPr/>
                <p:nvPr/>
              </p:nvSpPr>
              <p:spPr>
                <a:xfrm>
                  <a:off x="228684" y="0"/>
                  <a:ext cx="76201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77"/>
              <p:cNvSpPr/>
              <p:nvPr/>
            </p:nvSpPr>
            <p:spPr>
              <a:xfrm>
                <a:off x="3809845" y="0"/>
                <a:ext cx="2819439"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78"/>
              <p:cNvSpPr/>
              <p:nvPr/>
            </p:nvSpPr>
            <p:spPr>
              <a:xfrm>
                <a:off x="2895432"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79"/>
              <p:cNvSpPr/>
              <p:nvPr/>
            </p:nvSpPr>
            <p:spPr>
              <a:xfrm>
                <a:off x="3124036"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45"/>
            <p:cNvSpPr/>
            <p:nvPr/>
          </p:nvSpPr>
          <p:spPr>
            <a:xfrm>
              <a:off x="-12114" y="5035550"/>
              <a:ext cx="9144127"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46"/>
            <p:cNvSpPr/>
            <p:nvPr/>
          </p:nvSpPr>
          <p:spPr>
            <a:xfrm>
              <a:off x="-12114" y="3467100"/>
              <a:ext cx="9144127"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47"/>
            <p:cNvSpPr/>
            <p:nvPr/>
          </p:nvSpPr>
          <p:spPr>
            <a:xfrm>
              <a:off x="-24021" y="5640388"/>
              <a:ext cx="3005179"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48"/>
            <p:cNvSpPr/>
            <p:nvPr/>
          </p:nvSpPr>
          <p:spPr>
            <a:xfrm>
              <a:off x="-12114" y="5284788"/>
              <a:ext cx="9144127"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49"/>
            <p:cNvSpPr/>
            <p:nvPr/>
          </p:nvSpPr>
          <p:spPr>
            <a:xfrm>
              <a:off x="2136994" y="5132388"/>
              <a:ext cx="698311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50"/>
            <p:cNvSpPr/>
            <p:nvPr/>
          </p:nvSpPr>
          <p:spPr>
            <a:xfrm rot="1800000">
              <a:off x="2996637" y="2859088"/>
              <a:ext cx="160141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51"/>
            <p:cNvSpPr/>
            <p:nvPr/>
          </p:nvSpPr>
          <p:spPr>
            <a:xfrm rot="1800000">
              <a:off x="3720547" y="41259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59"/>
            <p:cNvSpPr/>
            <p:nvPr/>
          </p:nvSpPr>
          <p:spPr>
            <a:xfrm rot="1800000">
              <a:off x="3730072" y="159226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60"/>
            <p:cNvSpPr/>
            <p:nvPr/>
          </p:nvSpPr>
          <p:spPr>
            <a:xfrm rot="1800000">
              <a:off x="2977587" y="325438"/>
              <a:ext cx="160141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61"/>
            <p:cNvSpPr/>
            <p:nvPr/>
          </p:nvSpPr>
          <p:spPr>
            <a:xfrm rot="1800000">
              <a:off x="4463508" y="5383213"/>
              <a:ext cx="160141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62"/>
            <p:cNvSpPr/>
            <p:nvPr/>
          </p:nvSpPr>
          <p:spPr>
            <a:xfrm rot="1800000">
              <a:off x="-382404" y="4202113"/>
              <a:ext cx="126208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63"/>
            <p:cNvSpPr/>
            <p:nvPr/>
          </p:nvSpPr>
          <p:spPr>
            <a:xfrm rot="1800000">
              <a:off x="24796" y="540226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64"/>
            <p:cNvSpPr/>
            <p:nvPr/>
          </p:nvSpPr>
          <p:spPr>
            <a:xfrm rot="1800000">
              <a:off x="53372" y="284956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65"/>
            <p:cNvSpPr/>
            <p:nvPr/>
          </p:nvSpPr>
          <p:spPr>
            <a:xfrm rot="1800000">
              <a:off x="777282" y="41259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66"/>
            <p:cNvSpPr/>
            <p:nvPr/>
          </p:nvSpPr>
          <p:spPr>
            <a:xfrm rot="1800000">
              <a:off x="1510717" y="5411788"/>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67"/>
            <p:cNvSpPr/>
            <p:nvPr/>
          </p:nvSpPr>
          <p:spPr>
            <a:xfrm rot="1800000">
              <a:off x="1529767" y="2859088"/>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68"/>
            <p:cNvSpPr/>
            <p:nvPr/>
          </p:nvSpPr>
          <p:spPr>
            <a:xfrm rot="1800000">
              <a:off x="796332" y="1563688"/>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69"/>
            <p:cNvSpPr/>
            <p:nvPr/>
          </p:nvSpPr>
          <p:spPr>
            <a:xfrm rot="1800000">
              <a:off x="6806690" y="4144963"/>
              <a:ext cx="160141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70"/>
            <p:cNvSpPr/>
            <p:nvPr/>
          </p:nvSpPr>
          <p:spPr>
            <a:xfrm rot="1800000">
              <a:off x="7549650" y="5421313"/>
              <a:ext cx="160141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71"/>
            <p:cNvSpPr/>
            <p:nvPr/>
          </p:nvSpPr>
          <p:spPr>
            <a:xfrm rot="1800000">
              <a:off x="7549650" y="2868613"/>
              <a:ext cx="160141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72"/>
            <p:cNvSpPr/>
            <p:nvPr/>
          </p:nvSpPr>
          <p:spPr>
            <a:xfrm rot="1800000">
              <a:off x="8306898" y="4056063"/>
              <a:ext cx="12430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73"/>
            <p:cNvSpPr/>
            <p:nvPr/>
          </p:nvSpPr>
          <p:spPr>
            <a:xfrm rot="1800000">
              <a:off x="8306898" y="1511300"/>
              <a:ext cx="1241839"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93"/>
          <p:cNvSpPr/>
          <p:nvPr/>
        </p:nvSpPr>
        <p:spPr>
          <a:xfrm>
            <a:off x="6081713" y="-22225"/>
            <a:ext cx="490537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100"/>
          <p:cNvSpPr/>
          <p:nvPr/>
        </p:nvSpPr>
        <p:spPr>
          <a:xfrm>
            <a:off x="6199188"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101"/>
          <p:cNvSpPr/>
          <p:nvPr/>
        </p:nvSpPr>
        <p:spPr>
          <a:xfrm>
            <a:off x="1208088" y="601663"/>
            <a:ext cx="474980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104"/>
          <p:cNvSpPr/>
          <p:nvPr/>
        </p:nvSpPr>
        <p:spPr>
          <a:xfrm>
            <a:off x="6200775"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6312565" y="2660904"/>
            <a:ext cx="4401312" cy="1463040"/>
          </a:xfrm>
        </p:spPr>
        <p:txBody>
          <a:bodyPr>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340278" y="693795"/>
            <a:ext cx="4479497"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8" name="Date Placeholder 4"/>
          <p:cNvSpPr>
            <a:spLocks noGrp="1"/>
          </p:cNvSpPr>
          <p:nvPr>
            <p:ph type="dt" sz="half" idx="10"/>
          </p:nvPr>
        </p:nvSpPr>
        <p:spPr/>
        <p:txBody>
          <a:bodyPr/>
          <a:lstStyle>
            <a:lvl1pPr>
              <a:defRPr/>
            </a:lvl1pPr>
          </a:lstStyle>
          <a:p>
            <a:pPr>
              <a:defRPr/>
            </a:pPr>
            <a:fld id="{0EF28AE2-559D-4F50-91F0-33164D8250C1}" type="datetimeFigureOut">
              <a:rPr lang="en-US"/>
              <a:pPr>
                <a:defRPr/>
              </a:pPr>
              <a:t>5/4/2015</a:t>
            </a:fld>
            <a:endParaRPr lang="en-US" dirty="0"/>
          </a:p>
        </p:txBody>
      </p:sp>
      <p:sp>
        <p:nvSpPr>
          <p:cNvPr id="49" name="Footer Placeholder 5"/>
          <p:cNvSpPr>
            <a:spLocks noGrp="1"/>
          </p:cNvSpPr>
          <p:nvPr>
            <p:ph type="ftr" sz="quarter" idx="11"/>
          </p:nvPr>
        </p:nvSpPr>
        <p:spPr>
          <a:xfrm>
            <a:off x="6188075" y="5724525"/>
            <a:ext cx="4659313" cy="365125"/>
          </a:xfrm>
        </p:spPr>
        <p:txBody>
          <a:bodyPr>
            <a:normAutofit/>
          </a:bodyPr>
          <a:lstStyle>
            <a:lvl1pPr>
              <a:defRPr/>
            </a:lvl1pPr>
          </a:lstStyle>
          <a:p>
            <a:pPr>
              <a:defRPr/>
            </a:pPr>
            <a:endParaRPr lang="en-US"/>
          </a:p>
        </p:txBody>
      </p:sp>
      <p:sp>
        <p:nvSpPr>
          <p:cNvPr id="50" name="Slide Number Placeholder 6"/>
          <p:cNvSpPr>
            <a:spLocks noGrp="1"/>
          </p:cNvSpPr>
          <p:nvPr>
            <p:ph type="sldNum" sz="quarter" idx="12"/>
          </p:nvPr>
        </p:nvSpPr>
        <p:spPr/>
        <p:txBody>
          <a:bodyPr/>
          <a:lstStyle>
            <a:lvl1pPr>
              <a:defRPr/>
            </a:lvl1pPr>
          </a:lstStyle>
          <a:p>
            <a:pPr>
              <a:defRPr/>
            </a:pPr>
            <a:fld id="{71E3B0C6-BC81-407E-8100-0ECD2445E29E}" type="slidenum">
              <a:rPr lang="en-US"/>
              <a:pPr>
                <a:defRPr/>
              </a:pPr>
              <a:t>‹#›</a:t>
            </a:fld>
            <a:endParaRPr lang="en-US" dirty="0"/>
          </a:p>
        </p:txBody>
      </p:sp>
    </p:spTree>
  </p:cSld>
  <p:clrMapOvr>
    <a:masterClrMapping/>
  </p:clrMapOvr>
  <p:transition>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406400" y="0"/>
            <a:ext cx="13242925"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205"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2"/>
                <p:cNvSpPr/>
                <p:nvPr/>
              </p:nvSpPr>
              <p:spPr>
                <a:xfrm>
                  <a:off x="-208"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3"/>
                <p:cNvSpPr/>
                <p:nvPr/>
              </p:nvSpPr>
              <p:spPr>
                <a:xfrm>
                  <a:off x="228395"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973"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440"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228163"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493" y="0"/>
                  <a:ext cx="1600222"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80"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28683"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4" name="Rectangle 103"/>
              <p:cNvSpPr/>
              <p:nvPr/>
            </p:nvSpPr>
            <p:spPr>
              <a:xfrm>
                <a:off x="3809845" y="0"/>
                <a:ext cx="2819439"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2895433" y="0"/>
                <a:ext cx="457206"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124036" y="0"/>
                <a:ext cx="762011"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Freeform 43"/>
            <p:cNvSpPr/>
            <p:nvPr/>
          </p:nvSpPr>
          <p:spPr>
            <a:xfrm>
              <a:off x="-12114" y="5035550"/>
              <a:ext cx="9144127"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5" name="Freeform 44"/>
            <p:cNvSpPr/>
            <p:nvPr/>
          </p:nvSpPr>
          <p:spPr>
            <a:xfrm>
              <a:off x="-12114" y="3467100"/>
              <a:ext cx="9144127"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a:off x="-24021" y="5640388"/>
              <a:ext cx="3005179"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a:off x="-12114" y="5284788"/>
              <a:ext cx="9144127"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a:off x="2136994" y="5132388"/>
              <a:ext cx="6983113"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Hexagon 49"/>
            <p:cNvSpPr/>
            <p:nvPr/>
          </p:nvSpPr>
          <p:spPr>
            <a:xfrm rot="1800000">
              <a:off x="2996637" y="2859088"/>
              <a:ext cx="1601413"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Hexagon 50"/>
            <p:cNvSpPr/>
            <p:nvPr/>
          </p:nvSpPr>
          <p:spPr>
            <a:xfrm rot="1800000">
              <a:off x="3720547" y="4125913"/>
              <a:ext cx="1601413"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Hexagon 51"/>
            <p:cNvSpPr/>
            <p:nvPr/>
          </p:nvSpPr>
          <p:spPr>
            <a:xfrm rot="1800000">
              <a:off x="3730072" y="1592263"/>
              <a:ext cx="1601413"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Hexagon 52"/>
            <p:cNvSpPr/>
            <p:nvPr/>
          </p:nvSpPr>
          <p:spPr>
            <a:xfrm rot="1800000">
              <a:off x="2977587" y="325438"/>
              <a:ext cx="1601413"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Hexagon 53"/>
            <p:cNvSpPr/>
            <p:nvPr/>
          </p:nvSpPr>
          <p:spPr>
            <a:xfrm rot="1800000">
              <a:off x="4463507" y="5383213"/>
              <a:ext cx="1601413"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reeform 54"/>
            <p:cNvSpPr/>
            <p:nvPr/>
          </p:nvSpPr>
          <p:spPr>
            <a:xfrm rot="1800000">
              <a:off x="-382404" y="4202113"/>
              <a:ext cx="12620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Hexagon 55"/>
            <p:cNvSpPr/>
            <p:nvPr/>
          </p:nvSpPr>
          <p:spPr>
            <a:xfrm rot="1800000">
              <a:off x="24795" y="5402263"/>
              <a:ext cx="1601413"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Hexagon 56"/>
            <p:cNvSpPr/>
            <p:nvPr/>
          </p:nvSpPr>
          <p:spPr>
            <a:xfrm rot="1800000">
              <a:off x="53371" y="2849563"/>
              <a:ext cx="1601413"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Hexagon 57"/>
            <p:cNvSpPr/>
            <p:nvPr/>
          </p:nvSpPr>
          <p:spPr>
            <a:xfrm rot="1800000">
              <a:off x="777281" y="4125913"/>
              <a:ext cx="1601413"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Hexagon 58"/>
            <p:cNvSpPr/>
            <p:nvPr/>
          </p:nvSpPr>
          <p:spPr>
            <a:xfrm rot="1800000">
              <a:off x="1510716" y="5411788"/>
              <a:ext cx="1601413"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Hexagon 59"/>
            <p:cNvSpPr/>
            <p:nvPr/>
          </p:nvSpPr>
          <p:spPr>
            <a:xfrm rot="1800000">
              <a:off x="1529766" y="2859088"/>
              <a:ext cx="1601413"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Hexagon 94"/>
            <p:cNvSpPr/>
            <p:nvPr/>
          </p:nvSpPr>
          <p:spPr>
            <a:xfrm rot="1800000">
              <a:off x="796331" y="1563688"/>
              <a:ext cx="1601413"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Hexagon 95"/>
            <p:cNvSpPr/>
            <p:nvPr/>
          </p:nvSpPr>
          <p:spPr>
            <a:xfrm rot="1800000">
              <a:off x="6806690" y="4144963"/>
              <a:ext cx="1601413"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Hexagon 96"/>
            <p:cNvSpPr/>
            <p:nvPr/>
          </p:nvSpPr>
          <p:spPr>
            <a:xfrm rot="1800000">
              <a:off x="7549650" y="5421313"/>
              <a:ext cx="1601413"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Hexagon 97"/>
            <p:cNvSpPr/>
            <p:nvPr/>
          </p:nvSpPr>
          <p:spPr>
            <a:xfrm rot="1800000">
              <a:off x="7549650" y="2868613"/>
              <a:ext cx="1601413"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Freeform 98"/>
            <p:cNvSpPr/>
            <p:nvPr/>
          </p:nvSpPr>
          <p:spPr>
            <a:xfrm rot="1800000">
              <a:off x="8306898" y="4056063"/>
              <a:ext cx="12430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rot="1800000">
              <a:off x="8306898" y="1511300"/>
              <a:ext cx="1241840"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6" name="Rectangle 65"/>
          <p:cNvSpPr/>
          <p:nvPr/>
        </p:nvSpPr>
        <p:spPr>
          <a:xfrm>
            <a:off x="609600" y="333375"/>
            <a:ext cx="109728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6081713" y="-22225"/>
            <a:ext cx="490537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6199188"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Title Placeholder 1"/>
          <p:cNvSpPr>
            <a:spLocks noGrp="1"/>
          </p:cNvSpPr>
          <p:nvPr>
            <p:ph type="title"/>
          </p:nvPr>
        </p:nvSpPr>
        <p:spPr bwMode="auto">
          <a:xfrm>
            <a:off x="1390650" y="1027113"/>
            <a:ext cx="936625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31" name="Text Placeholder 2"/>
          <p:cNvSpPr>
            <a:spLocks noGrp="1"/>
          </p:cNvSpPr>
          <p:nvPr>
            <p:ph type="body" idx="1"/>
          </p:nvPr>
        </p:nvSpPr>
        <p:spPr bwMode="auto">
          <a:xfrm>
            <a:off x="1390650" y="2324100"/>
            <a:ext cx="9037638" cy="3508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7996238" y="223838"/>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EFEFE"/>
                </a:solidFill>
                <a:latin typeface="+mn-lt"/>
                <a:cs typeface="+mn-cs"/>
              </a:defRPr>
            </a:lvl1pPr>
          </a:lstStyle>
          <a:p>
            <a:pPr>
              <a:defRPr/>
            </a:pPr>
            <a:fld id="{D216321B-EA3F-44DD-B882-5A044C2C3FCA}" type="datetimeFigureOut">
              <a:rPr lang="en-US"/>
              <a:pPr>
                <a:defRPr/>
              </a:pPr>
              <a:t>5/4/2015</a:t>
            </a:fld>
            <a:endParaRPr lang="en-US" dirty="0"/>
          </a:p>
        </p:txBody>
      </p:sp>
      <p:sp>
        <p:nvSpPr>
          <p:cNvPr id="5" name="Footer Placeholder 4"/>
          <p:cNvSpPr>
            <a:spLocks noGrp="1"/>
          </p:cNvSpPr>
          <p:nvPr>
            <p:ph type="ftr" sz="quarter" idx="3"/>
          </p:nvPr>
        </p:nvSpPr>
        <p:spPr>
          <a:xfrm>
            <a:off x="6188075" y="5851525"/>
            <a:ext cx="4670425" cy="365125"/>
          </a:xfrm>
          <a:prstGeom prst="rect">
            <a:avLst/>
          </a:prstGeom>
        </p:spPr>
        <p:txBody>
          <a:bodyPr vert="horz" lIns="91440" tIns="45720" rIns="91440" bIns="45720" rtlCol="0" anchor="ctr"/>
          <a:lstStyle>
            <a:lvl1pPr algn="r" fontAlgn="auto">
              <a:spcBef>
                <a:spcPts val="0"/>
              </a:spcBef>
              <a:spcAft>
                <a:spcPts val="0"/>
              </a:spcAft>
              <a:defRPr sz="1200" dirty="0">
                <a:solidFill>
                  <a:schemeClr val="accent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199188" y="223838"/>
            <a:ext cx="1776412" cy="365125"/>
          </a:xfrm>
          <a:prstGeom prst="rect">
            <a:avLst/>
          </a:prstGeom>
        </p:spPr>
        <p:txBody>
          <a:bodyPr vert="horz" lIns="91440" tIns="45720" rIns="91440" bIns="45720" rtlCol="0" anchor="ctr"/>
          <a:lstStyle>
            <a:lvl1pPr algn="l" fontAlgn="auto">
              <a:spcBef>
                <a:spcPts val="0"/>
              </a:spcBef>
              <a:spcAft>
                <a:spcPts val="0"/>
              </a:spcAft>
              <a:defRPr sz="1200" smtClean="0">
                <a:solidFill>
                  <a:srgbClr val="FEFEFE"/>
                </a:solidFill>
                <a:latin typeface="+mn-lt"/>
                <a:cs typeface="+mn-cs"/>
              </a:defRPr>
            </a:lvl1pPr>
          </a:lstStyle>
          <a:p>
            <a:pPr>
              <a:defRPr/>
            </a:pPr>
            <a:fld id="{C648769A-22C9-4571-B7CE-1E9AA42FAFF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6" r:id="rId2"/>
    <p:sldLayoutId id="2147483875" r:id="rId3"/>
    <p:sldLayoutId id="2147483874" r:id="rId4"/>
    <p:sldLayoutId id="2147483873" r:id="rId5"/>
    <p:sldLayoutId id="2147483872" r:id="rId6"/>
    <p:sldLayoutId id="2147483871" r:id="rId7"/>
    <p:sldLayoutId id="2147483878" r:id="rId8"/>
    <p:sldLayoutId id="2147483879" r:id="rId9"/>
    <p:sldLayoutId id="2147483870" r:id="rId10"/>
    <p:sldLayoutId id="2147483869" r:id="rId11"/>
  </p:sldLayoutIdLst>
  <p:transition>
    <p:cut/>
  </p:transition>
  <p:txStyles>
    <p:title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fontAlgn="base">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fontAlgn="base">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fontAlgn="base">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fontAlgn="base">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fontAlgn="base">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284163" y="554038"/>
            <a:ext cx="10317162" cy="1454150"/>
          </a:xfrm>
        </p:spPr>
        <p:txBody>
          <a:bodyPr/>
          <a:lstStyle/>
          <a:p>
            <a:r>
              <a:rPr lang="ru-RU" smtClean="0">
                <a:latin typeface="Britannic Bold" pitchFamily="34" charset="0"/>
              </a:rPr>
              <a:t> </a:t>
            </a:r>
            <a:r>
              <a:rPr lang="en-US" smtClean="0">
                <a:latin typeface="Britannic Bold" pitchFamily="34" charset="0"/>
              </a:rPr>
              <a:t>Presentation.</a:t>
            </a:r>
            <a:r>
              <a:rPr lang="ru-RU" smtClean="0">
                <a:latin typeface="Britannic Bold" pitchFamily="34" charset="0"/>
              </a:rPr>
              <a:t> </a:t>
            </a:r>
            <a:r>
              <a:rPr lang="en-US" smtClean="0">
                <a:latin typeface="Britannic Bold" pitchFamily="34" charset="0"/>
              </a:rPr>
              <a:t/>
            </a:r>
            <a:br>
              <a:rPr lang="en-US" smtClean="0">
                <a:latin typeface="Britannic Bold" pitchFamily="34" charset="0"/>
              </a:rPr>
            </a:br>
            <a:r>
              <a:rPr lang="en-US" smtClean="0">
                <a:latin typeface="Britannic Bold" pitchFamily="34" charset="0"/>
              </a:rPr>
              <a:t>   Victory Day.</a:t>
            </a:r>
            <a:endParaRPr lang="ru-RU" smtClean="0"/>
          </a:p>
        </p:txBody>
      </p:sp>
      <p:sp>
        <p:nvSpPr>
          <p:cNvPr id="13314" name="Подзаголовок 2"/>
          <p:cNvSpPr>
            <a:spLocks noGrp="1"/>
          </p:cNvSpPr>
          <p:nvPr>
            <p:ph type="subTitle" idx="1"/>
          </p:nvPr>
        </p:nvSpPr>
        <p:spPr>
          <a:xfrm>
            <a:off x="1993900" y="4397375"/>
            <a:ext cx="8534400" cy="1752600"/>
          </a:xfrm>
        </p:spPr>
        <p:txBody>
          <a:bodyPr/>
          <a:lstStyle/>
          <a:p>
            <a:r>
              <a:rPr lang="en-US" smtClean="0"/>
              <a:t>Kustova </a:t>
            </a:r>
            <a:r>
              <a:rPr lang="ru-RU" smtClean="0"/>
              <a:t>А</a:t>
            </a:r>
            <a:r>
              <a:rPr lang="en-US" smtClean="0"/>
              <a:t>nna 8</a:t>
            </a:r>
            <a:r>
              <a:rPr lang="ru-RU" smtClean="0"/>
              <a:t> «</a:t>
            </a:r>
            <a:r>
              <a:rPr lang="en-US" smtClean="0"/>
              <a:t>A</a:t>
            </a:r>
            <a:r>
              <a:rPr lang="ru-RU" smtClean="0"/>
              <a:t>»</a:t>
            </a:r>
            <a:endParaRPr lang="en-US" smtClean="0"/>
          </a:p>
          <a:p>
            <a:r>
              <a:rPr lang="en-US" smtClean="0"/>
              <a:t>Artyukhova Oxana 8</a:t>
            </a:r>
            <a:r>
              <a:rPr lang="ru-RU" smtClean="0"/>
              <a:t> «</a:t>
            </a:r>
            <a:r>
              <a:rPr lang="en-US" smtClean="0"/>
              <a:t>A</a:t>
            </a:r>
            <a:r>
              <a:rPr lang="ru-RU" smtClean="0"/>
              <a:t>»</a:t>
            </a:r>
            <a:endParaRPr lang="en-US" smtClean="0"/>
          </a:p>
          <a:p>
            <a:r>
              <a:rPr lang="en-US" smtClean="0"/>
              <a:t>Chernyshova Liza 8 </a:t>
            </a:r>
            <a:r>
              <a:rPr lang="ru-RU" smtClean="0"/>
              <a:t>«</a:t>
            </a:r>
            <a:r>
              <a:rPr lang="en-US" smtClean="0"/>
              <a:t>A</a:t>
            </a:r>
            <a:r>
              <a:rPr lang="ru-RU" smtClean="0"/>
              <a:t>»</a:t>
            </a:r>
            <a:endParaRPr lang="en-US" smtClean="0"/>
          </a:p>
          <a:p>
            <a:r>
              <a:rPr lang="en-US" smtClean="0"/>
              <a:t>                                                                    </a:t>
            </a:r>
            <a:r>
              <a:rPr lang="en-US" b="1" smtClean="0"/>
              <a:t>Teacher</a:t>
            </a:r>
            <a:r>
              <a:rPr lang="ru-RU" b="1" smtClean="0"/>
              <a:t>: </a:t>
            </a:r>
            <a:r>
              <a:rPr lang="en-US" b="1" smtClean="0"/>
              <a:t>V.K. Mileshkina.</a:t>
            </a:r>
          </a:p>
        </p:txBody>
      </p:sp>
    </p:spTree>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9538" y="854075"/>
            <a:ext cx="8853487" cy="1836738"/>
          </a:xfrm>
        </p:spPr>
        <p:txBody>
          <a:bodyPr rtlCol="0">
            <a:normAutofit fontScale="92500"/>
          </a:bodyPr>
          <a:lstStyle/>
          <a:p>
            <a:pPr marL="68580" indent="0" fontAlgn="auto">
              <a:spcAft>
                <a:spcPts val="0"/>
              </a:spcAft>
              <a:buFont typeface="Wingdings 2" pitchFamily="18" charset="2"/>
              <a:buNone/>
              <a:defRPr/>
            </a:pPr>
            <a:r>
              <a:rPr lang="ru-RU" dirty="0"/>
              <a:t>	</a:t>
            </a:r>
          </a:p>
          <a:p>
            <a:pPr marL="68580" indent="0" fontAlgn="auto">
              <a:spcAft>
                <a:spcPts val="0"/>
              </a:spcAft>
              <a:buFont typeface="Wingdings 2" pitchFamily="18" charset="2"/>
              <a:buNone/>
              <a:defRPr/>
            </a:pPr>
            <a:r>
              <a:rPr lang="ru-RU" dirty="0"/>
              <a:t>Число участвовавших стран менялось в течение войны. Некоторые из них вели активные военные действия, другие помогали своим союзникам поставками продовольствия, а многие участвовали в войне только номинально.</a:t>
            </a:r>
          </a:p>
        </p:txBody>
      </p:sp>
      <p:pic>
        <p:nvPicPr>
          <p:cNvPr id="4" name="Рисунок 3"/>
          <p:cNvPicPr>
            <a:picLocks noChangeAspect="1"/>
          </p:cNvPicPr>
          <p:nvPr/>
        </p:nvPicPr>
        <p:blipFill>
          <a:blip r:embed="rId2"/>
          <a:srcRect/>
          <a:stretch>
            <a:fillRect/>
          </a:stretch>
        </p:blipFill>
        <p:spPr bwMode="auto">
          <a:xfrm>
            <a:off x="3676650" y="2959100"/>
            <a:ext cx="4679950" cy="3060700"/>
          </a:xfrm>
          <a:prstGeom prst="rect">
            <a:avLst/>
          </a:prstGeom>
          <a:noFill/>
          <a:ln w="9525">
            <a:noFill/>
            <a:miter lim="800000"/>
            <a:headEnd/>
            <a:tailEnd/>
          </a:ln>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Объект 2"/>
          <p:cNvSpPr>
            <a:spLocks noGrp="1"/>
          </p:cNvSpPr>
          <p:nvPr>
            <p:ph idx="1"/>
          </p:nvPr>
        </p:nvSpPr>
        <p:spPr>
          <a:xfrm>
            <a:off x="1271588" y="735013"/>
            <a:ext cx="9036050" cy="3508375"/>
          </a:xfrm>
        </p:spPr>
        <p:txBody>
          <a:bodyPr/>
          <a:lstStyle/>
          <a:p>
            <a:pPr marL="68263" indent="0">
              <a:buFont typeface="Wingdings 2" pitchFamily="18" charset="2"/>
              <a:buNone/>
            </a:pPr>
            <a:r>
              <a:rPr lang="ru-RU" smtClean="0"/>
              <a:t>Причинами Второй мировой войны стали дисбаланс сил в мире и проблемы, спровоцированные итогами Первой мировой, в частности территориальные споры.</a:t>
            </a:r>
          </a:p>
        </p:txBody>
      </p:sp>
      <p:pic>
        <p:nvPicPr>
          <p:cNvPr id="23554" name="Рисунок 3"/>
          <p:cNvPicPr>
            <a:picLocks noChangeAspect="1"/>
          </p:cNvPicPr>
          <p:nvPr/>
        </p:nvPicPr>
        <p:blipFill>
          <a:blip r:embed="rId2"/>
          <a:srcRect/>
          <a:stretch>
            <a:fillRect/>
          </a:stretch>
        </p:blipFill>
        <p:spPr bwMode="auto">
          <a:xfrm>
            <a:off x="3503613" y="2551113"/>
            <a:ext cx="5253037" cy="3421062"/>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58850" y="688975"/>
            <a:ext cx="8943975" cy="3524250"/>
          </a:xfrm>
        </p:spPr>
        <p:txBody>
          <a:bodyPr rtlCol="0">
            <a:normAutofit lnSpcReduction="10000"/>
          </a:bodyPr>
          <a:lstStyle/>
          <a:p>
            <a:pPr marL="68580" indent="0" fontAlgn="auto">
              <a:spcAft>
                <a:spcPts val="0"/>
              </a:spcAft>
              <a:buFont typeface="Wingdings 2" pitchFamily="18" charset="2"/>
              <a:buNone/>
              <a:defRPr/>
            </a:pPr>
            <a:r>
              <a:rPr lang="ru-RU" dirty="0" smtClean="0"/>
              <a:t>Членами </a:t>
            </a:r>
            <a:r>
              <a:rPr lang="ru-RU" dirty="0"/>
              <a:t>антигитлеровского блока являлись: СССР, США, Франция, Англия, Китай (Чан Кайши), Греция, Югославия, Мексика и т.д. Со стороны Германии во Второй мировой войне участвовали: Италия, Япония, Венгрия, Албания, Болгария, Финляндия, Китай (Ван </a:t>
            </a:r>
            <a:r>
              <a:rPr lang="ru-RU" dirty="0" err="1"/>
              <a:t>Цзинвэй</a:t>
            </a:r>
            <a:r>
              <a:rPr lang="ru-RU" dirty="0"/>
              <a:t>), Таиланд, Финляндия, Ирак и т.д. Многие государства - участники Второй мировой войны, не вели действий на фронтах, но помогали, поставляя продовольствие, медикаменты и иные необходимые ресурсы.</a:t>
            </a:r>
          </a:p>
        </p:txBody>
      </p:sp>
      <p:pic>
        <p:nvPicPr>
          <p:cNvPr id="24578" name="Рисунок 3"/>
          <p:cNvPicPr>
            <a:picLocks noChangeAspect="1"/>
          </p:cNvPicPr>
          <p:nvPr/>
        </p:nvPicPr>
        <p:blipFill>
          <a:blip r:embed="rId2"/>
          <a:srcRect/>
          <a:stretch>
            <a:fillRect/>
          </a:stretch>
        </p:blipFill>
        <p:spPr bwMode="auto">
          <a:xfrm>
            <a:off x="3713163" y="3979863"/>
            <a:ext cx="4740275" cy="2376487"/>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Объект 2"/>
          <p:cNvSpPr>
            <a:spLocks noGrp="1"/>
          </p:cNvSpPr>
          <p:nvPr>
            <p:ph idx="1"/>
          </p:nvPr>
        </p:nvSpPr>
        <p:spPr/>
        <p:txBody>
          <a:bodyPr/>
          <a:lstStyle/>
          <a:p>
            <a:pPr marL="68263" indent="0">
              <a:buFont typeface="Wingdings 2" pitchFamily="18" charset="2"/>
              <a:buNone/>
            </a:pPr>
            <a:r>
              <a:rPr lang="en-US" smtClean="0"/>
              <a:t>The date of the end of World War II was September 2, 1945, Japan signed the instrument of surrender only after the defeat of Soviet troops Kvantunskaya army. Battle of World War II, the most rough estimates, claimed on both sides of about 65 million people.</a:t>
            </a:r>
            <a:endParaRPr lang="ru-RU" smtClean="0"/>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6525" y="688975"/>
            <a:ext cx="9036050" cy="3509963"/>
          </a:xfrm>
        </p:spPr>
        <p:txBody>
          <a:bodyPr rtlCol="0">
            <a:normAutofit lnSpcReduction="10000"/>
          </a:bodyPr>
          <a:lstStyle/>
          <a:p>
            <a:pPr marL="68580" indent="0" fontAlgn="auto">
              <a:spcAft>
                <a:spcPts val="0"/>
              </a:spcAft>
              <a:buFont typeface="Wingdings 2" pitchFamily="18" charset="2"/>
              <a:buNone/>
              <a:defRPr/>
            </a:pPr>
            <a:r>
              <a:rPr lang="ru-RU" dirty="0" smtClean="0"/>
              <a:t>Итоги </a:t>
            </a:r>
            <a:r>
              <a:rPr lang="ru-RU" dirty="0"/>
              <a:t>Второй мировой войны ужаснули всех. Военные действия поставили на грань само существование цивилизации. В ходе Нюрнбергского и Токийского процессов, фашистская идеология была осуждена, были наказаны и многие военные преступники. Для того, чтобы в будущем предотвратить подобные возможность новой мировой войны, на Ялтинской конференции в 1945 г. было принято решение, о создании существующей и сегодня Организации Объединенных Наций (ООН).</a:t>
            </a:r>
          </a:p>
        </p:txBody>
      </p:sp>
      <p:pic>
        <p:nvPicPr>
          <p:cNvPr id="26626" name="Рисунок 3"/>
          <p:cNvPicPr>
            <a:picLocks noChangeAspect="1"/>
          </p:cNvPicPr>
          <p:nvPr/>
        </p:nvPicPr>
        <p:blipFill>
          <a:blip r:embed="rId2"/>
          <a:srcRect/>
          <a:stretch>
            <a:fillRect/>
          </a:stretch>
        </p:blipFill>
        <p:spPr bwMode="auto">
          <a:xfrm>
            <a:off x="4244975" y="3898900"/>
            <a:ext cx="3324225" cy="2447925"/>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3" descr="C:\Users\админ\Desktop\Презентация Кустова Чернышова Артюхова\FWlyIoRhUVo.jpg"/>
          <p:cNvPicPr>
            <a:picLocks noGrp="1" noChangeAspect="1" noChangeArrowheads="1"/>
          </p:cNvPicPr>
          <p:nvPr>
            <p:ph idx="1"/>
          </p:nvPr>
        </p:nvPicPr>
        <p:blipFill>
          <a:blip r:embed="rId2"/>
          <a:srcRect/>
          <a:stretch>
            <a:fillRect/>
          </a:stretch>
        </p:blipFill>
        <p:spPr>
          <a:xfrm>
            <a:off x="2451100" y="1349375"/>
            <a:ext cx="7666038" cy="4608513"/>
          </a:xfrm>
        </p:spPr>
      </p:pic>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C:\Users\админ\Desktop\Презентация Кустова Чернышова Артюхова\bcED87d9mmY.jpg"/>
          <p:cNvPicPr>
            <a:picLocks noGrp="1" noChangeAspect="1" noChangeArrowheads="1"/>
          </p:cNvPicPr>
          <p:nvPr>
            <p:ph idx="1"/>
          </p:nvPr>
        </p:nvPicPr>
        <p:blipFill>
          <a:blip r:embed="rId2"/>
          <a:srcRect/>
          <a:stretch>
            <a:fillRect/>
          </a:stretch>
        </p:blipFill>
        <p:spPr>
          <a:xfrm>
            <a:off x="2297113" y="1035050"/>
            <a:ext cx="7353300" cy="5003800"/>
          </a:xfrm>
        </p:spPr>
      </p:pic>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Объект 3"/>
          <p:cNvPicPr>
            <a:picLocks noGrp="1" noChangeAspect="1"/>
          </p:cNvPicPr>
          <p:nvPr>
            <p:ph idx="1"/>
          </p:nvPr>
        </p:nvPicPr>
        <p:blipFill>
          <a:blip r:embed="rId2"/>
          <a:srcRect/>
          <a:stretch>
            <a:fillRect/>
          </a:stretch>
        </p:blipFill>
        <p:spPr>
          <a:xfrm>
            <a:off x="2540000" y="1125538"/>
            <a:ext cx="7315200" cy="4464050"/>
          </a:xfrm>
        </p:spPr>
      </p:pic>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1436688" y="3230563"/>
            <a:ext cx="9366250" cy="1143000"/>
          </a:xfrm>
        </p:spPr>
        <p:txBody>
          <a:bodyPr/>
          <a:lstStyle/>
          <a:p>
            <a:r>
              <a:rPr lang="en-US" sz="5400" b="1" smtClean="0">
                <a:solidFill>
                  <a:schemeClr val="accent2"/>
                </a:solidFill>
                <a:latin typeface="Arial Black" pitchFamily="34" charset="0"/>
              </a:rPr>
              <a:t>            Thank you!</a:t>
            </a:r>
            <a:endParaRPr lang="ru-RU" sz="5400" b="1" smtClean="0">
              <a:solidFill>
                <a:schemeClr val="accent2"/>
              </a:solidFill>
              <a:latin typeface="Arial Black" pitchFamily="34" charset="0"/>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админ\Desktop\Презентация Кустова Чернышова Артюхова\авпкав.jpg"/>
          <p:cNvPicPr>
            <a:picLocks noGrp="1" noChangeAspect="1" noChangeArrowheads="1"/>
          </p:cNvPicPr>
          <p:nvPr>
            <p:ph idx="1"/>
          </p:nvPr>
        </p:nvPicPr>
        <p:blipFill>
          <a:blip r:embed="rId2"/>
          <a:srcRect/>
          <a:stretch>
            <a:fillRect/>
          </a:stretch>
        </p:blipFill>
        <p:spPr>
          <a:xfrm>
            <a:off x="2478088" y="1035050"/>
            <a:ext cx="7427912" cy="4751388"/>
          </a:xfrm>
        </p:spPr>
      </p:pic>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Grp="1" noChangeAspect="1" noChangeArrowheads="1"/>
          </p:cNvPicPr>
          <p:nvPr>
            <p:ph idx="1"/>
          </p:nvPr>
        </p:nvPicPr>
        <p:blipFill>
          <a:blip r:embed="rId2"/>
          <a:srcRect/>
          <a:stretch>
            <a:fillRect/>
          </a:stretch>
        </p:blipFill>
        <p:spPr>
          <a:xfrm>
            <a:off x="1814513" y="1062038"/>
            <a:ext cx="8993187" cy="4932362"/>
          </a:xfrm>
        </p:spPr>
      </p:pic>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p:cNvPicPr>
            <a:picLocks noGrp="1" noChangeAspect="1" noChangeArrowheads="1"/>
          </p:cNvPicPr>
          <p:nvPr>
            <p:ph idx="1"/>
          </p:nvPr>
        </p:nvPicPr>
        <p:blipFill>
          <a:blip r:embed="rId2"/>
          <a:srcRect/>
          <a:stretch>
            <a:fillRect/>
          </a:stretch>
        </p:blipFill>
        <p:spPr>
          <a:xfrm>
            <a:off x="2881313" y="1019175"/>
            <a:ext cx="5734050" cy="4283075"/>
          </a:xfrm>
        </p:spPr>
      </p:pic>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ъект 2"/>
          <p:cNvSpPr>
            <a:spLocks noGrp="1"/>
          </p:cNvSpPr>
          <p:nvPr>
            <p:ph idx="1"/>
          </p:nvPr>
        </p:nvSpPr>
        <p:spPr/>
        <p:txBody>
          <a:bodyPr/>
          <a:lstStyle/>
          <a:p>
            <a:pPr marL="68263" indent="0">
              <a:buFont typeface="Wingdings 2" pitchFamily="18" charset="2"/>
              <a:buNone/>
            </a:pPr>
            <a:r>
              <a:rPr lang="ru-RU" smtClean="0"/>
              <a:t>Вели́кая Оте́чественная война́ 1941—1945 — война Союза Советских Социалистических Республик против Германской империи и её союзников (Болгарии, Венгрии, Италии, Румынии, Словакии, Финляндии, Хорватии); решающая часть Второй мировой войны.</a:t>
            </a: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rcRect/>
          <a:stretch>
            <a:fillRect/>
          </a:stretch>
        </p:blipFill>
        <p:spPr>
          <a:xfrm>
            <a:off x="928688" y="584200"/>
            <a:ext cx="10058400" cy="5681663"/>
          </a:xfr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ъект 2"/>
          <p:cNvSpPr>
            <a:spLocks noGrp="1"/>
          </p:cNvSpPr>
          <p:nvPr>
            <p:ph idx="1"/>
          </p:nvPr>
        </p:nvSpPr>
        <p:spPr>
          <a:xfrm>
            <a:off x="1601788" y="1109663"/>
            <a:ext cx="9036050" cy="3508375"/>
          </a:xfrm>
        </p:spPr>
        <p:txBody>
          <a:bodyPr/>
          <a:lstStyle/>
          <a:p>
            <a:pPr marL="68263" indent="0">
              <a:buFont typeface="Wingdings 2" pitchFamily="18" charset="2"/>
              <a:buNone/>
            </a:pPr>
            <a:r>
              <a:rPr lang="en-US" sz="2000" smtClean="0"/>
              <a:t>One of the most remarkable public events in my country is the Victory Day. It is traditionally celebrated on the 9th of May. This patriotic holiday commemorates the victory of the USSR over the Nazi Germany. Every year in honour of this day in all cities across the country lots of cheerful parades and celebrations are held. Despite the fact that the holiday is celebrated in a flamboyant way, May 9 is a sad day for the majority of our population. Many people have lost their loved ones and close relatives during this ruthless war. From one hand everyone is happy that the country wasn’t occupied by the fascist invaders, from the other hand everyone grieves over their loss. On this day we are grateful to our saviors, to those who sacrificed their lives for us. That’s why we try to celebrate this day with honours. Some part of younger generation doesn’t understand the importance of this event, which I think is disrespectful. In my opinion, the Victory Day is one of the greatest holidays during the year. Some of my ancestors also took part in the Great Patriotic War of 1945, and I’m proud of them.</a:t>
            </a:r>
            <a:endParaRPr lang="ru-RU" sz="2000" smtClean="0"/>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rcRect/>
          <a:stretch>
            <a:fillRect/>
          </a:stretch>
        </p:blipFill>
        <p:spPr>
          <a:xfrm>
            <a:off x="1508125" y="1920875"/>
            <a:ext cx="9494838" cy="2627313"/>
          </a:xfr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rcRect/>
          <a:stretch>
            <a:fillRect/>
          </a:stretch>
        </p:blipFill>
        <p:spPr>
          <a:xfrm>
            <a:off x="3284538" y="1335088"/>
            <a:ext cx="5486400" cy="4824412"/>
          </a:xfr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495</TotalTime>
  <Words>454</Words>
  <Application>Microsoft Office PowerPoint</Application>
  <PresentationFormat>Произвольный</PresentationFormat>
  <Paragraphs>14</Paragraphs>
  <Slides>18</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4</vt:i4>
      </vt:variant>
      <vt:variant>
        <vt:lpstr>Заголовки слайдов</vt:lpstr>
      </vt:variant>
      <vt:variant>
        <vt:i4>18</vt:i4>
      </vt:variant>
    </vt:vector>
  </HeadingPairs>
  <TitlesOfParts>
    <vt:vector size="28" baseType="lpstr">
      <vt:lpstr>Century Gothic</vt:lpstr>
      <vt:lpstr>Arial</vt:lpstr>
      <vt:lpstr>Wingdings 2</vt:lpstr>
      <vt:lpstr>Calibri</vt:lpstr>
      <vt:lpstr>Britannic Bold</vt:lpstr>
      <vt:lpstr>Arial Black</vt:lpstr>
      <vt:lpstr>Остин</vt:lpstr>
      <vt:lpstr>Остин</vt:lpstr>
      <vt:lpstr>Остин</vt:lpstr>
      <vt:lpstr>Остин</vt:lpstr>
      <vt:lpstr> Presentation.     Victory Day.</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            Thank you!</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Victory Day.</dc:title>
  <dc:creator>Вячеслав</dc:creator>
  <cp:lastModifiedBy>veramilest</cp:lastModifiedBy>
  <cp:revision>22</cp:revision>
  <dcterms:created xsi:type="dcterms:W3CDTF">2015-04-09T12:49:45Z</dcterms:created>
  <dcterms:modified xsi:type="dcterms:W3CDTF">2015-05-04T18:51:22Z</dcterms:modified>
</cp:coreProperties>
</file>