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2" r:id="rId6"/>
    <p:sldId id="260" r:id="rId7"/>
    <p:sldId id="261" r:id="rId8"/>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75" d="100"/>
          <a:sy n="75" d="100"/>
        </p:scale>
        <p:origin x="-504" y="-72"/>
      </p:cViewPr>
      <p:guideLst>
        <p:guide orient="horz" pos="2160"/>
        <p:guide pos="384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9"/>
          <p:cNvGrpSpPr>
            <a:grpSpLocks/>
          </p:cNvGrpSpPr>
          <p:nvPr/>
        </p:nvGrpSpPr>
        <p:grpSpPr bwMode="auto">
          <a:xfrm>
            <a:off x="0" y="0"/>
            <a:ext cx="12188825" cy="6872288"/>
            <a:chOff x="0" y="0"/>
            <a:chExt cx="12188825" cy="6872226"/>
          </a:xfrm>
        </p:grpSpPr>
        <p:pic>
          <p:nvPicPr>
            <p:cNvPr id="5" name="Picture 8" descr="HD-PanelTitle-V.png"/>
            <p:cNvPicPr>
              <a:picLocks noChangeAspect="1"/>
            </p:cNvPicPr>
            <p:nvPr/>
          </p:nvPicPr>
          <p:blipFill>
            <a:blip r:embed="rId2"/>
            <a:srcRect/>
            <a:stretch>
              <a:fillRect/>
            </a:stretch>
          </p:blipFill>
          <p:spPr bwMode="auto">
            <a:xfrm>
              <a:off x="0" y="0"/>
              <a:ext cx="12188825" cy="6856214"/>
            </a:xfrm>
            <a:prstGeom prst="rect">
              <a:avLst/>
            </a:prstGeom>
            <a:noFill/>
            <a:ln w="9525">
              <a:noFill/>
              <a:miter lim="800000"/>
              <a:headEnd/>
              <a:tailEnd/>
            </a:ln>
          </p:spPr>
        </p:pic>
        <p:grpSp>
          <p:nvGrpSpPr>
            <p:cNvPr id="6" name="Rectangle 25"/>
            <p:cNvGrpSpPr>
              <a:grpSpLocks/>
            </p:cNvGrpSpPr>
            <p:nvPr/>
          </p:nvGrpSpPr>
          <p:grpSpPr bwMode="auto">
            <a:xfrm>
              <a:off x="2316480" y="1530082"/>
              <a:ext cx="7571232" cy="3864829"/>
              <a:chOff x="2316480" y="1530096"/>
              <a:chExt cx="7571232" cy="3864864"/>
            </a:xfrm>
          </p:grpSpPr>
          <p:pic>
            <p:nvPicPr>
              <p:cNvPr id="9" name="Rectangle 25"/>
              <p:cNvPicPr>
                <a:picLocks noChangeArrowheads="1"/>
              </p:cNvPicPr>
              <p:nvPr/>
            </p:nvPicPr>
            <p:blipFill>
              <a:blip r:embed="rId3"/>
              <a:srcRect/>
              <a:stretch>
                <a:fillRect/>
              </a:stretch>
            </p:blipFill>
            <p:spPr bwMode="auto">
              <a:xfrm>
                <a:off x="2316480" y="1530096"/>
                <a:ext cx="7571232" cy="3864864"/>
              </a:xfrm>
              <a:prstGeom prst="rect">
                <a:avLst/>
              </a:prstGeom>
              <a:noFill/>
              <a:ln w="9525">
                <a:noFill/>
                <a:miter lim="800000"/>
                <a:headEnd/>
                <a:tailEnd/>
              </a:ln>
            </p:spPr>
          </p:pic>
          <p:sp>
            <p:nvSpPr>
              <p:cNvPr id="10" name="Text Box 11"/>
              <p:cNvSpPr txBox="1">
                <a:spLocks noChangeArrowheads="1"/>
              </p:cNvSpPr>
              <p:nvPr/>
            </p:nvSpPr>
            <p:spPr bwMode="auto">
              <a:xfrm>
                <a:off x="2327275" y="1541463"/>
                <a:ext cx="7543800" cy="3833812"/>
              </a:xfrm>
              <a:prstGeom prst="rect">
                <a:avLst/>
              </a:prstGeom>
              <a:noFill/>
              <a:ln w="9525">
                <a:noFill/>
                <a:miter lim="800000"/>
                <a:headEnd/>
                <a:tailEnd/>
              </a:ln>
            </p:spPr>
            <p:txBody>
              <a:bodyPr/>
              <a:lstStyle/>
              <a:p>
                <a:pPr>
                  <a:defRPr/>
                </a:pPr>
                <a:endParaRPr lang="ru-RU"/>
              </a:p>
            </p:txBody>
          </p:sp>
        </p:grpSp>
        <p:pic>
          <p:nvPicPr>
            <p:cNvPr id="7" name="Picture 16" descr="HDRibbonTitle-UniformTrim.png"/>
            <p:cNvPicPr>
              <a:picLocks noChangeAspect="1"/>
            </p:cNvPicPr>
            <p:nvPr/>
          </p:nvPicPr>
          <p:blipFill>
            <a:blip r:embed="rId4"/>
            <a:srcRect l="2" r="47673"/>
            <a:stretch>
              <a:fillRect/>
            </a:stretch>
          </p:blipFill>
          <p:spPr bwMode="auto">
            <a:xfrm rot="5400000">
              <a:off x="5245268" y="530352"/>
              <a:ext cx="1673352" cy="612648"/>
            </a:xfrm>
            <a:prstGeom prst="rect">
              <a:avLst/>
            </a:prstGeom>
            <a:noFill/>
            <a:ln w="9525">
              <a:noFill/>
              <a:miter lim="800000"/>
              <a:headEnd/>
              <a:tailEnd/>
            </a:ln>
          </p:spPr>
        </p:pic>
        <p:pic>
          <p:nvPicPr>
            <p:cNvPr id="8" name="Picture 17" descr="HDRibbonTitle-UniformTrim.png"/>
            <p:cNvPicPr>
              <a:picLocks noChangeAspect="1"/>
            </p:cNvPicPr>
            <p:nvPr/>
          </p:nvPicPr>
          <p:blipFill>
            <a:blip r:embed="rId4"/>
            <a:srcRect r="48819"/>
            <a:stretch>
              <a:fillRect/>
            </a:stretch>
          </p:blipFill>
          <p:spPr bwMode="auto">
            <a:xfrm rot="5400000">
              <a:off x="5263556" y="5747514"/>
              <a:ext cx="1636776" cy="612648"/>
            </a:xfrm>
            <a:prstGeom prst="rect">
              <a:avLst/>
            </a:prstGeom>
            <a:noFill/>
            <a:ln w="9525">
              <a:noFill/>
              <a:miter lim="800000"/>
              <a:headEnd/>
              <a:tailEnd/>
            </a:ln>
          </p:spPr>
        </p:pic>
      </p:grpSp>
      <p:cxnSp>
        <p:nvCxnSpPr>
          <p:cNvPr id="11" name="Straight Connector 14"/>
          <p:cNvCxnSpPr/>
          <p:nvPr/>
        </p:nvCxnSpPr>
        <p:spPr>
          <a:xfrm>
            <a:off x="2692400" y="3522663"/>
            <a:ext cx="681513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dirty="0"/>
              <a:t>Click to edit Master title style</a:t>
            </a:r>
          </a:p>
        </p:txBody>
      </p:sp>
      <p:sp>
        <p:nvSpPr>
          <p:cNvPr id="3" name="Subtitle 2"/>
          <p:cNvSpPr>
            <a:spLocks noGrp="1"/>
          </p:cNvSpPr>
          <p:nvPr>
            <p:ph type="subTitle" idx="1"/>
          </p:nvPr>
        </p:nvSpPr>
        <p:spPr>
          <a:xfrm>
            <a:off x="2692398" y="3657597"/>
            <a:ext cx="6815669" cy="1320802"/>
          </a:xfrm>
        </p:spPr>
        <p:txBody>
          <a:bodyPr>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2" name="Date Placeholder 3"/>
          <p:cNvSpPr>
            <a:spLocks noGrp="1"/>
          </p:cNvSpPr>
          <p:nvPr>
            <p:ph type="dt" sz="half" idx="10"/>
          </p:nvPr>
        </p:nvSpPr>
        <p:spPr>
          <a:xfrm>
            <a:off x="7983538" y="5037138"/>
            <a:ext cx="896937" cy="279400"/>
          </a:xfrm>
        </p:spPr>
        <p:txBody>
          <a:bodyPr/>
          <a:lstStyle>
            <a:lvl1pPr>
              <a:defRPr/>
            </a:lvl1pPr>
          </a:lstStyle>
          <a:p>
            <a:pPr>
              <a:defRPr/>
            </a:pPr>
            <a:fld id="{C0FB5868-5D70-466C-ABAC-D4DE84587D0E}" type="datetimeFigureOut">
              <a:rPr lang="en-US"/>
              <a:pPr>
                <a:defRPr/>
              </a:pPr>
              <a:t>5/4/2015</a:t>
            </a:fld>
            <a:endParaRPr lang="en-US"/>
          </a:p>
        </p:txBody>
      </p:sp>
      <p:sp>
        <p:nvSpPr>
          <p:cNvPr id="13" name="Footer Placeholder 4"/>
          <p:cNvSpPr>
            <a:spLocks noGrp="1"/>
          </p:cNvSpPr>
          <p:nvPr>
            <p:ph type="ftr" sz="quarter" idx="11"/>
          </p:nvPr>
        </p:nvSpPr>
        <p:spPr>
          <a:xfrm>
            <a:off x="2692400" y="5037138"/>
            <a:ext cx="5214938" cy="279400"/>
          </a:xfrm>
        </p:spPr>
        <p:txBody>
          <a:bodyPr/>
          <a:lstStyle>
            <a:lvl1pPr>
              <a:defRPr/>
            </a:lvl1pPr>
          </a:lstStyle>
          <a:p>
            <a:pPr>
              <a:defRPr/>
            </a:pPr>
            <a:endParaRPr lang="en-US"/>
          </a:p>
        </p:txBody>
      </p:sp>
      <p:sp>
        <p:nvSpPr>
          <p:cNvPr id="14" name="Slide Number Placeholder 5"/>
          <p:cNvSpPr>
            <a:spLocks noGrp="1"/>
          </p:cNvSpPr>
          <p:nvPr>
            <p:ph type="sldNum" sz="quarter" idx="12"/>
          </p:nvPr>
        </p:nvSpPr>
        <p:spPr>
          <a:xfrm>
            <a:off x="8956675" y="5037138"/>
            <a:ext cx="550863" cy="279400"/>
          </a:xfrm>
        </p:spPr>
        <p:txBody>
          <a:bodyPr/>
          <a:lstStyle>
            <a:lvl1pPr>
              <a:defRPr/>
            </a:lvl1pPr>
          </a:lstStyle>
          <a:p>
            <a:pPr>
              <a:defRPr/>
            </a:pPr>
            <a:fld id="{9D5F1C3E-35CF-4B86-B762-D2B10EEFF6F5}" type="slidenum">
              <a:rPr lang="en-US"/>
              <a:pPr>
                <a:defRPr/>
              </a:pPr>
              <a:t>‹#›</a:t>
            </a:fld>
            <a:endParaRPr lang="en-US"/>
          </a:p>
        </p:txBody>
      </p:sp>
    </p:spTree>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ое изображение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dirty="0"/>
              <a:t>Click to edit Master title style</a:t>
            </a:r>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endParaRPr lang="en-US" noProof="0"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70FB9EFD-32B1-40E6-9423-F1CFADAAA5C9}" type="datetimeFigureOut">
              <a:rPr lang="en-US"/>
              <a:pPr>
                <a:defRPr/>
              </a:pPr>
              <a:t>5/4/2015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59813F3-B87D-4047-B7C3-3477B10F6C59}" type="slidenum">
              <a:rPr lang="en-US"/>
              <a:pPr>
                <a:defRPr/>
              </a:pPr>
              <a:t>‹#›</a:t>
            </a:fld>
            <a:endParaRPr lang="en-US"/>
          </a:p>
        </p:txBody>
      </p:sp>
    </p:spTree>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cxnSp>
        <p:nvCxnSpPr>
          <p:cNvPr id="4" name="Straight Connector 14"/>
          <p:cNvCxnSpPr/>
          <p:nvPr/>
        </p:nvCxnSpPr>
        <p:spPr>
          <a:xfrm>
            <a:off x="1395413" y="4140200"/>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303868" y="982132"/>
            <a:ext cx="9592732" cy="2954868"/>
          </a:xfrm>
        </p:spPr>
        <p:txBody>
          <a:bodyPr>
            <a:normAutofit/>
          </a:bodyPr>
          <a:lstStyle>
            <a:lvl1pPr algn="ctr">
              <a:defRPr sz="3200" b="0" cap="none"/>
            </a:lvl1pPr>
          </a:lstStyle>
          <a:p>
            <a:r>
              <a:rPr lang="en-US" dirty="0"/>
              <a:t>Click to edit Master title style</a:t>
            </a:r>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9BDF3EE4-0098-49A2-AC22-5F7C0A69E12C}" type="datetimeFigureOut">
              <a:rPr lang="en-US"/>
              <a:pPr>
                <a:defRPr/>
              </a:pPr>
              <a:t>5/4/2015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6508185-D2BF-46E0-866D-74EE5E6DA4C4}" type="slidenum">
              <a:rPr lang="en-US"/>
              <a:pPr>
                <a:defRPr/>
              </a:pPr>
              <a:t>‹#›</a:t>
            </a:fld>
            <a:endParaRPr lang="en-US"/>
          </a:p>
        </p:txBody>
      </p:sp>
    </p:spTree>
  </p:cSld>
  <p:clrMapOvr>
    <a:masterClrMapping/>
  </p:clrMapOvr>
  <p:transition spd="slow">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TextBox 13"/>
          <p:cNvSpPr txBox="1"/>
          <p:nvPr/>
        </p:nvSpPr>
        <p:spPr>
          <a:xfrm>
            <a:off x="862013" y="879475"/>
            <a:ext cx="609600" cy="585788"/>
          </a:xfrm>
          <a:prstGeom prst="rect">
            <a:avLst/>
          </a:prstGeom>
        </p:spPr>
        <p:txBody>
          <a:bodyPr anchor="ctr"/>
          <a:lstStyle/>
          <a:p>
            <a:pPr fontAlgn="auto">
              <a:spcBef>
                <a:spcPts val="0"/>
              </a:spcBef>
              <a:spcAft>
                <a:spcPts val="0"/>
              </a:spcAft>
              <a:defRPr/>
            </a:pPr>
            <a:r>
              <a:rPr lang="en-US" sz="8000" dirty="0">
                <a:latin typeface="+mn-lt"/>
                <a:cs typeface="+mn-cs"/>
              </a:rPr>
              <a:t>“</a:t>
            </a:r>
          </a:p>
        </p:txBody>
      </p:sp>
      <p:sp>
        <p:nvSpPr>
          <p:cNvPr id="6" name="TextBox 14"/>
          <p:cNvSpPr txBox="1"/>
          <p:nvPr/>
        </p:nvSpPr>
        <p:spPr>
          <a:xfrm>
            <a:off x="10599738" y="2827338"/>
            <a:ext cx="609600" cy="585787"/>
          </a:xfrm>
          <a:prstGeom prst="rect">
            <a:avLst/>
          </a:prstGeom>
        </p:spPr>
        <p:txBody>
          <a:bodyPr anchor="ctr"/>
          <a:lstStyle/>
          <a:p>
            <a:pPr algn="r" fontAlgn="auto">
              <a:spcBef>
                <a:spcPts val="0"/>
              </a:spcBef>
              <a:spcAft>
                <a:spcPts val="0"/>
              </a:spcAft>
              <a:defRPr/>
            </a:pPr>
            <a:r>
              <a:rPr lang="en-US" sz="8000" dirty="0">
                <a:latin typeface="+mn-lt"/>
                <a:cs typeface="+mn-cs"/>
              </a:rPr>
              <a:t>”</a:t>
            </a:r>
          </a:p>
        </p:txBody>
      </p:sp>
      <p:cxnSp>
        <p:nvCxnSpPr>
          <p:cNvPr id="7" name="Straight Connector 18"/>
          <p:cNvCxnSpPr/>
          <p:nvPr/>
        </p:nvCxnSpPr>
        <p:spPr>
          <a:xfrm>
            <a:off x="1395413" y="4140200"/>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446213" y="982132"/>
            <a:ext cx="9296398" cy="2370668"/>
          </a:xfrm>
        </p:spPr>
        <p:txBody>
          <a:bodyPr>
            <a:normAutofit/>
          </a:bodyPr>
          <a:lstStyle>
            <a:lvl1pPr algn="ctr">
              <a:defRPr sz="3200" b="0" cap="none">
                <a:solidFill>
                  <a:schemeClr val="tx1"/>
                </a:solidFill>
              </a:defRPr>
            </a:lvl1pPr>
          </a:lstStyle>
          <a:p>
            <a:r>
              <a:rPr lang="en-US" dirty="0"/>
              <a:t>Click to edit Master title style</a:t>
            </a:r>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8" name="Date Placeholder 3"/>
          <p:cNvSpPr>
            <a:spLocks noGrp="1"/>
          </p:cNvSpPr>
          <p:nvPr>
            <p:ph type="dt" sz="half" idx="14"/>
          </p:nvPr>
        </p:nvSpPr>
        <p:spPr/>
        <p:txBody>
          <a:bodyPr/>
          <a:lstStyle>
            <a:lvl1pPr>
              <a:defRPr/>
            </a:lvl1pPr>
          </a:lstStyle>
          <a:p>
            <a:pPr>
              <a:defRPr/>
            </a:pPr>
            <a:fld id="{D091F895-9476-41EC-A44F-F2BC1BAE040F}" type="datetimeFigureOut">
              <a:rPr lang="en-US"/>
              <a:pPr>
                <a:defRPr/>
              </a:pPr>
              <a:t>5/4/2015</a:t>
            </a:fld>
            <a:endParaRPr lang="en-US"/>
          </a:p>
        </p:txBody>
      </p:sp>
      <p:sp>
        <p:nvSpPr>
          <p:cNvPr id="9" name="Footer Placeholder 4"/>
          <p:cNvSpPr>
            <a:spLocks noGrp="1"/>
          </p:cNvSpPr>
          <p:nvPr>
            <p:ph type="ftr" sz="quarter" idx="15"/>
          </p:nvPr>
        </p:nvSpPr>
        <p:spPr/>
        <p:txBody>
          <a:bodyPr/>
          <a:lstStyle>
            <a:lvl1pPr>
              <a:defRPr/>
            </a:lvl1pPr>
          </a:lstStyle>
          <a:p>
            <a:pPr>
              <a:defRPr/>
            </a:pPr>
            <a:endParaRPr lang="en-US"/>
          </a:p>
        </p:txBody>
      </p:sp>
      <p:sp>
        <p:nvSpPr>
          <p:cNvPr id="11" name="Slide Number Placeholder 5"/>
          <p:cNvSpPr>
            <a:spLocks noGrp="1"/>
          </p:cNvSpPr>
          <p:nvPr>
            <p:ph type="sldNum" sz="quarter" idx="16"/>
          </p:nvPr>
        </p:nvSpPr>
        <p:spPr/>
        <p:txBody>
          <a:bodyPr/>
          <a:lstStyle>
            <a:lvl1pPr>
              <a:defRPr/>
            </a:lvl1pPr>
          </a:lstStyle>
          <a:p>
            <a:pPr>
              <a:defRPr/>
            </a:pPr>
            <a:fld id="{D9143506-DE6E-4F86-A537-3A0EDE203C97}" type="slidenum">
              <a:rPr lang="en-US"/>
              <a:pPr>
                <a:defRPr/>
              </a:pPr>
              <a:t>‹#›</a:t>
            </a:fld>
            <a:endParaRPr lang="en-US"/>
          </a:p>
        </p:txBody>
      </p:sp>
    </p:spTree>
  </p:cSld>
  <p:clrMapOvr>
    <a:masterClrMapping/>
  </p:clrMapOvr>
  <p:transition spd="slow">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с именем">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dirty="0"/>
              <a:t>Click to edit Master title style</a:t>
            </a:r>
          </a:p>
        </p:txBody>
      </p:sp>
      <p:sp>
        <p:nvSpPr>
          <p:cNvPr id="3" name="Text Placeholder 2"/>
          <p:cNvSpPr>
            <a:spLocks noGrp="1"/>
          </p:cNvSpPr>
          <p:nvPr>
            <p:ph type="body" idx="1"/>
          </p:nvPr>
        </p:nvSpPr>
        <p:spPr>
          <a:xfrm>
            <a:off x="1295401" y="4777381"/>
            <a:ext cx="9609668" cy="860400"/>
          </a:xfrm>
        </p:spPr>
        <p:txBody>
          <a:bodyP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pPr>
              <a:defRPr/>
            </a:pPr>
            <a:fld id="{823C9AE1-7023-4AD7-AB39-F842B29B961D}" type="datetimeFigureOut">
              <a:rPr lang="en-US"/>
              <a:pPr>
                <a:defRPr/>
              </a:pPr>
              <a:t>5/4/2015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70A401-0E60-4378-938E-B52EEE2FED79}" type="slidenum">
              <a:rPr lang="en-US"/>
              <a:pPr>
                <a:defRPr/>
              </a:pPr>
              <a:t>‹#›</a:t>
            </a:fld>
            <a:endParaRPr lang="en-US"/>
          </a:p>
        </p:txBody>
      </p:sp>
    </p:spTree>
  </p:cSld>
  <p:clrMapOvr>
    <a:masterClrMapping/>
  </p:clrMapOvr>
  <p:transition spd="slow">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Карточка с цитатой">
    <p:spTree>
      <p:nvGrpSpPr>
        <p:cNvPr id="1" name=""/>
        <p:cNvGrpSpPr/>
        <p:nvPr/>
      </p:nvGrpSpPr>
      <p:grpSpPr>
        <a:xfrm>
          <a:off x="0" y="0"/>
          <a:ext cx="0" cy="0"/>
          <a:chOff x="0" y="0"/>
          <a:chExt cx="0" cy="0"/>
        </a:xfrm>
      </p:grpSpPr>
      <p:sp>
        <p:nvSpPr>
          <p:cNvPr id="5" name="TextBox 11"/>
          <p:cNvSpPr txBox="1"/>
          <p:nvPr/>
        </p:nvSpPr>
        <p:spPr>
          <a:xfrm>
            <a:off x="862013" y="879475"/>
            <a:ext cx="609600" cy="585788"/>
          </a:xfrm>
          <a:prstGeom prst="rect">
            <a:avLst/>
          </a:prstGeom>
        </p:spPr>
        <p:txBody>
          <a:bodyPr anchor="ctr"/>
          <a:lstStyle/>
          <a:p>
            <a:pPr fontAlgn="auto">
              <a:spcBef>
                <a:spcPts val="0"/>
              </a:spcBef>
              <a:spcAft>
                <a:spcPts val="0"/>
              </a:spcAft>
              <a:defRPr/>
            </a:pPr>
            <a:r>
              <a:rPr lang="en-US" sz="8000" dirty="0">
                <a:latin typeface="+mn-lt"/>
                <a:cs typeface="+mn-cs"/>
              </a:rPr>
              <a:t>“</a:t>
            </a:r>
          </a:p>
        </p:txBody>
      </p:sp>
      <p:sp>
        <p:nvSpPr>
          <p:cNvPr id="6" name="TextBox 12"/>
          <p:cNvSpPr txBox="1"/>
          <p:nvPr/>
        </p:nvSpPr>
        <p:spPr>
          <a:xfrm>
            <a:off x="10599738" y="2598738"/>
            <a:ext cx="609600" cy="585787"/>
          </a:xfrm>
          <a:prstGeom prst="rect">
            <a:avLst/>
          </a:prstGeom>
        </p:spPr>
        <p:txBody>
          <a:bodyPr anchor="ctr"/>
          <a:lstStyle/>
          <a:p>
            <a:pPr algn="r" fontAlgn="auto">
              <a:spcBef>
                <a:spcPts val="0"/>
              </a:spcBef>
              <a:spcAft>
                <a:spcPts val="0"/>
              </a:spcAft>
              <a:defRPr/>
            </a:pPr>
            <a:r>
              <a:rPr lang="en-US" sz="8000" dirty="0">
                <a:latin typeface="+mn-lt"/>
                <a:cs typeface="+mn-cs"/>
              </a:rPr>
              <a:t>”</a:t>
            </a:r>
          </a:p>
        </p:txBody>
      </p:sp>
      <p:cxnSp>
        <p:nvCxnSpPr>
          <p:cNvPr id="7" name="Straight Connector 25"/>
          <p:cNvCxnSpPr/>
          <p:nvPr/>
        </p:nvCxnSpPr>
        <p:spPr>
          <a:xfrm>
            <a:off x="1395413" y="3429000"/>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446213" y="982132"/>
            <a:ext cx="9296398" cy="2243668"/>
          </a:xfrm>
        </p:spPr>
        <p:txBody>
          <a:bodyPr>
            <a:normAutofit/>
          </a:bodyPr>
          <a:lstStyle>
            <a:lvl1pPr algn="ctr">
              <a:defRPr sz="3200" b="0" cap="none">
                <a:solidFill>
                  <a:schemeClr val="tx1"/>
                </a:solidFill>
              </a:defRPr>
            </a:lvl1pPr>
          </a:lstStyle>
          <a:p>
            <a:r>
              <a:rPr lang="en-US" dirty="0"/>
              <a:t>Click to edit Master title style</a:t>
            </a:r>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3" name="Text Placeholder 2"/>
          <p:cNvSpPr>
            <a:spLocks noGrp="1"/>
          </p:cNvSpPr>
          <p:nvPr>
            <p:ph type="body" idx="1"/>
          </p:nvPr>
        </p:nvSpPr>
        <p:spPr>
          <a:xfrm>
            <a:off x="1295401" y="4529667"/>
            <a:ext cx="9609668" cy="1346200"/>
          </a:xfrm>
        </p:spPr>
        <p:txBody>
          <a:bodyP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8" name="Date Placeholder 3"/>
          <p:cNvSpPr>
            <a:spLocks noGrp="1"/>
          </p:cNvSpPr>
          <p:nvPr>
            <p:ph type="dt" sz="half" idx="14"/>
          </p:nvPr>
        </p:nvSpPr>
        <p:spPr/>
        <p:txBody>
          <a:bodyPr/>
          <a:lstStyle>
            <a:lvl1pPr>
              <a:defRPr/>
            </a:lvl1pPr>
          </a:lstStyle>
          <a:p>
            <a:pPr>
              <a:defRPr/>
            </a:pPr>
            <a:fld id="{1F665CEF-2723-46C7-9EED-00D8ED79F65F}" type="datetimeFigureOut">
              <a:rPr lang="en-US"/>
              <a:pPr>
                <a:defRPr/>
              </a:pPr>
              <a:t>5/4/2015</a:t>
            </a:fld>
            <a:endParaRPr lang="en-US"/>
          </a:p>
        </p:txBody>
      </p:sp>
      <p:sp>
        <p:nvSpPr>
          <p:cNvPr id="9" name="Footer Placeholder 4"/>
          <p:cNvSpPr>
            <a:spLocks noGrp="1"/>
          </p:cNvSpPr>
          <p:nvPr>
            <p:ph type="ftr" sz="quarter" idx="15"/>
          </p:nvPr>
        </p:nvSpPr>
        <p:spPr/>
        <p:txBody>
          <a:bodyPr/>
          <a:lstStyle>
            <a:lvl1pPr>
              <a:defRPr/>
            </a:lvl1pPr>
          </a:lstStyle>
          <a:p>
            <a:pPr>
              <a:defRPr/>
            </a:pPr>
            <a:endParaRPr lang="en-US"/>
          </a:p>
        </p:txBody>
      </p:sp>
      <p:sp>
        <p:nvSpPr>
          <p:cNvPr id="10" name="Slide Number Placeholder 5"/>
          <p:cNvSpPr>
            <a:spLocks noGrp="1"/>
          </p:cNvSpPr>
          <p:nvPr>
            <p:ph type="sldNum" sz="quarter" idx="16"/>
          </p:nvPr>
        </p:nvSpPr>
        <p:spPr/>
        <p:txBody>
          <a:bodyPr/>
          <a:lstStyle>
            <a:lvl1pPr>
              <a:defRPr/>
            </a:lvl1pPr>
          </a:lstStyle>
          <a:p>
            <a:pPr>
              <a:defRPr/>
            </a:pPr>
            <a:fld id="{95CF1543-16CA-471F-93F0-BA09E972BC47}" type="slidenum">
              <a:rPr lang="en-US"/>
              <a:pPr>
                <a:defRPr/>
              </a:pPr>
              <a:t>‹#›</a:t>
            </a:fld>
            <a:endParaRPr lang="en-US"/>
          </a:p>
        </p:txBody>
      </p:sp>
    </p:spTree>
  </p:cSld>
  <p:clrMapOvr>
    <a:masterClrMapping/>
  </p:clrMapOvr>
  <p:transition spd="slow">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cxnSp>
        <p:nvCxnSpPr>
          <p:cNvPr id="5" name="Straight Connector 14"/>
          <p:cNvCxnSpPr/>
          <p:nvPr/>
        </p:nvCxnSpPr>
        <p:spPr>
          <a:xfrm>
            <a:off x="1395413" y="3429000"/>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95401" y="982132"/>
            <a:ext cx="9609666" cy="2243668"/>
          </a:xfrm>
        </p:spPr>
        <p:txBody>
          <a:bodyPr rtlCol="0">
            <a:normAutofit/>
          </a:bodyPr>
          <a:lstStyle>
            <a:lvl1pPr>
              <a:defRPr lang="en-US" b="0" dirty="0"/>
            </a:lvl1pPr>
          </a:lstStyle>
          <a:p>
            <a:pPr lvl="0"/>
            <a:r>
              <a:rPr lang="en-US" dirty="0"/>
              <a:t>Click to edit Master title style</a:t>
            </a:r>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3" name="Text Placeholder 2"/>
          <p:cNvSpPr>
            <a:spLocks noGrp="1"/>
          </p:cNvSpPr>
          <p:nvPr>
            <p:ph type="body" idx="1"/>
          </p:nvPr>
        </p:nvSpPr>
        <p:spPr>
          <a:xfrm>
            <a:off x="1295400" y="4470399"/>
            <a:ext cx="9609670" cy="1405467"/>
          </a:xfrm>
        </p:spPr>
        <p:txBody>
          <a:bodyP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Date Placeholder 3"/>
          <p:cNvSpPr>
            <a:spLocks noGrp="1"/>
          </p:cNvSpPr>
          <p:nvPr>
            <p:ph type="dt" sz="half" idx="14"/>
          </p:nvPr>
        </p:nvSpPr>
        <p:spPr/>
        <p:txBody>
          <a:bodyPr/>
          <a:lstStyle>
            <a:lvl1pPr>
              <a:defRPr/>
            </a:lvl1pPr>
          </a:lstStyle>
          <a:p>
            <a:pPr>
              <a:defRPr/>
            </a:pPr>
            <a:fld id="{29294D26-702D-4879-BDF2-C87CBA23B01E}" type="datetimeFigureOut">
              <a:rPr lang="en-US"/>
              <a:pPr>
                <a:defRPr/>
              </a:pPr>
              <a:t>5/4/2015</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
        <p:nvSpPr>
          <p:cNvPr id="8" name="Slide Number Placeholder 5"/>
          <p:cNvSpPr>
            <a:spLocks noGrp="1"/>
          </p:cNvSpPr>
          <p:nvPr>
            <p:ph type="sldNum" sz="quarter" idx="16"/>
          </p:nvPr>
        </p:nvSpPr>
        <p:spPr/>
        <p:txBody>
          <a:bodyPr/>
          <a:lstStyle>
            <a:lvl1pPr>
              <a:defRPr/>
            </a:lvl1pPr>
          </a:lstStyle>
          <a:p>
            <a:pPr>
              <a:defRPr/>
            </a:pPr>
            <a:fld id="{7D6E2DAC-46A6-4C0D-BFE5-8B37F28787E4}" type="slidenum">
              <a:rPr lang="en-US"/>
              <a:pPr>
                <a:defRPr/>
              </a:pPr>
              <a:t>‹#›</a:t>
            </a:fld>
            <a:endParaRPr lang="en-US"/>
          </a:p>
        </p:txBody>
      </p:sp>
    </p:spTree>
  </p:cSld>
  <p:clrMapOvr>
    <a:masterClrMapping/>
  </p:clrMapOvr>
  <p:transition spd="slow">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cxnSp>
        <p:nvCxnSpPr>
          <p:cNvPr id="4" name="Straight Connector 13"/>
          <p:cNvCxnSpPr/>
          <p:nvPr/>
        </p:nvCxnSpPr>
        <p:spPr>
          <a:xfrm>
            <a:off x="1395413" y="2420938"/>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fld id="{567F64D3-4FF9-4BCC-9E75-9C8EFC66E35D}" type="datetimeFigureOut">
              <a:rPr lang="en-US"/>
              <a:pPr>
                <a:defRPr/>
              </a:pPr>
              <a:t>5/4/2015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FB39AD-394C-4B55-BF62-8685D79A1BCA}" type="slidenum">
              <a:rPr lang="en-US"/>
              <a:pPr>
                <a:defRPr/>
              </a:pPr>
              <a:t>‹#›</a:t>
            </a:fld>
            <a:endParaRPr lang="en-US"/>
          </a:p>
        </p:txBody>
      </p:sp>
    </p:spTree>
  </p:cSld>
  <p:clrMapOvr>
    <a:masterClrMapping/>
  </p:clrMapOvr>
  <p:transition spd="slow">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cxnSp>
        <p:nvCxnSpPr>
          <p:cNvPr id="4" name="Straight Connector 13"/>
          <p:cNvCxnSpPr/>
          <p:nvPr/>
        </p:nvCxnSpPr>
        <p:spPr>
          <a:xfrm>
            <a:off x="886460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Vertical Title 1"/>
          <p:cNvSpPr>
            <a:spLocks noGrp="1"/>
          </p:cNvSpPr>
          <p:nvPr>
            <p:ph type="title" orient="vert"/>
          </p:nvPr>
        </p:nvSpPr>
        <p:spPr>
          <a:xfrm>
            <a:off x="8999356" y="982131"/>
            <a:ext cx="1890895" cy="489373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1295398" y="982132"/>
            <a:ext cx="7433025" cy="4893734"/>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fld id="{08131FA8-1A3E-413A-95F4-CBCA1A8B6648}" type="datetimeFigureOut">
              <a:rPr lang="en-US"/>
              <a:pPr>
                <a:defRPr/>
              </a:pPr>
              <a:t>5/4/2015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878B97A-9C0F-4150-A7A8-78154501799F}" type="slidenum">
              <a:rPr lang="en-US"/>
              <a:pPr>
                <a:defRPr/>
              </a:pPr>
              <a:t>‹#›</a:t>
            </a:fld>
            <a:endParaRPr lang="en-US"/>
          </a:p>
        </p:txBody>
      </p:sp>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4" name="Straight Connector 6"/>
          <p:cNvCxnSpPr/>
          <p:nvPr/>
        </p:nvCxnSpPr>
        <p:spPr>
          <a:xfrm>
            <a:off x="1395413" y="2420938"/>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fld id="{D840D103-4F8E-4419-84DF-CF4644EE8E11}" type="datetimeFigureOut">
              <a:rPr lang="en-US"/>
              <a:pPr>
                <a:defRPr/>
              </a:pPr>
              <a:t>5/4/2015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FF513E4-B7BD-4751-B3C8-E2B66E1FD119}" type="slidenum">
              <a:rPr lang="en-US"/>
              <a:pPr>
                <a:defRPr/>
              </a:pPr>
              <a:t>‹#›</a:t>
            </a:fld>
            <a:endParaRPr lang="en-US"/>
          </a:p>
        </p:txBody>
      </p:sp>
    </p:spTree>
  </p:cSld>
  <p:clrMapOvr>
    <a:masterClrMapping/>
  </p:clrMapOvr>
  <p:transition spd="slow">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Straight Connector 15"/>
          <p:cNvCxnSpPr/>
          <p:nvPr/>
        </p:nvCxnSpPr>
        <p:spPr>
          <a:xfrm>
            <a:off x="2012950" y="3709988"/>
            <a:ext cx="81629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dirty="0"/>
              <a:t>Click to edit Master title style</a:t>
            </a:r>
          </a:p>
        </p:txBody>
      </p:sp>
      <p:sp>
        <p:nvSpPr>
          <p:cNvPr id="3" name="Text Placeholder 2"/>
          <p:cNvSpPr>
            <a:spLocks noGrp="1"/>
          </p:cNvSpPr>
          <p:nvPr>
            <p:ph type="body" idx="1"/>
          </p:nvPr>
        </p:nvSpPr>
        <p:spPr>
          <a:xfrm>
            <a:off x="2015067" y="3846051"/>
            <a:ext cx="8158690" cy="954547"/>
          </a:xfrm>
        </p:spPr>
        <p:txBody>
          <a:bodyPr>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0EF58203-DFBB-4B6F-9FD3-0265996887AF}" type="datetimeFigureOut">
              <a:rPr lang="en-US"/>
              <a:pPr>
                <a:defRPr/>
              </a:pPr>
              <a:t>5/4/2015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9D6674E-8C8F-45F2-84D7-D6C624BCF5BD}" type="slidenum">
              <a:rPr lang="en-US"/>
              <a:pPr>
                <a:defRPr/>
              </a:pPr>
              <a:t>‹#›</a:t>
            </a:fld>
            <a:endParaRPr lang="en-US"/>
          </a:p>
        </p:txBody>
      </p:sp>
    </p:spTree>
  </p:cSld>
  <p:clrMapOvr>
    <a:masterClrMapping/>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5" name="Straight Connector 7"/>
          <p:cNvCxnSpPr/>
          <p:nvPr/>
        </p:nvCxnSpPr>
        <p:spPr>
          <a:xfrm>
            <a:off x="1395413" y="2420938"/>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4"/>
          <p:cNvSpPr>
            <a:spLocks noGrp="1"/>
          </p:cNvSpPr>
          <p:nvPr>
            <p:ph type="dt" sz="half" idx="10"/>
          </p:nvPr>
        </p:nvSpPr>
        <p:spPr/>
        <p:txBody>
          <a:bodyPr/>
          <a:lstStyle>
            <a:lvl1pPr>
              <a:defRPr/>
            </a:lvl1pPr>
          </a:lstStyle>
          <a:p>
            <a:pPr>
              <a:defRPr/>
            </a:pPr>
            <a:fld id="{2B04D68C-0F1A-4A10-9E62-7F2CED7E7BA1}" type="datetimeFigureOut">
              <a:rPr lang="en-US"/>
              <a:pPr>
                <a:defRPr/>
              </a:pPr>
              <a:t>5/4/2015</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882D7F9E-51EE-4BBB-B96F-85A9BF648E36}" type="slidenum">
              <a:rPr lang="en-US"/>
              <a:pPr>
                <a:defRPr/>
              </a:pPr>
              <a:t>‹#›</a:t>
            </a:fld>
            <a:endParaRPr lang="en-US"/>
          </a:p>
        </p:txBody>
      </p:sp>
    </p:spTree>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Straight Connector 17"/>
          <p:cNvCxnSpPr/>
          <p:nvPr/>
        </p:nvCxnSpPr>
        <p:spPr>
          <a:xfrm>
            <a:off x="1395413" y="2420938"/>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295400" y="3243262"/>
            <a:ext cx="4718304" cy="2632605"/>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80671" y="3243262"/>
            <a:ext cx="4718304" cy="2632605"/>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fld id="{C2F801D0-9D63-4CB5-91E1-0144A0F10F27}" type="datetimeFigureOut">
              <a:rPr lang="en-US"/>
              <a:pPr>
                <a:defRPr/>
              </a:pPr>
              <a:t>5/4/2015</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BBAE166-0107-4364-B026-319E2E8EAA5F}" type="slidenum">
              <a:rPr lang="en-US"/>
              <a:pPr>
                <a:defRPr/>
              </a:pPr>
              <a:t>‹#›</a:t>
            </a:fld>
            <a:endParaRPr lang="en-US"/>
          </a:p>
        </p:txBody>
      </p:sp>
    </p:spTree>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cxnSp>
        <p:nvCxnSpPr>
          <p:cNvPr id="3" name="Straight Connector 13"/>
          <p:cNvCxnSpPr/>
          <p:nvPr/>
        </p:nvCxnSpPr>
        <p:spPr>
          <a:xfrm>
            <a:off x="1395413" y="2420938"/>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4" name="Date Placeholder 2"/>
          <p:cNvSpPr>
            <a:spLocks noGrp="1"/>
          </p:cNvSpPr>
          <p:nvPr>
            <p:ph type="dt" sz="half" idx="10"/>
          </p:nvPr>
        </p:nvSpPr>
        <p:spPr/>
        <p:txBody>
          <a:bodyPr/>
          <a:lstStyle>
            <a:lvl1pPr>
              <a:defRPr/>
            </a:lvl1pPr>
          </a:lstStyle>
          <a:p>
            <a:pPr>
              <a:defRPr/>
            </a:pPr>
            <a:fld id="{F4AC2015-D565-429E-9787-2EA216E9B86F}" type="datetimeFigureOut">
              <a:rPr lang="en-US"/>
              <a:pPr>
                <a:defRPr/>
              </a:pPr>
              <a:t>5/4/2015</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9075628D-B6B9-414D-AD46-37B92D0994FC}" type="slidenum">
              <a:rPr lang="en-US"/>
              <a:pPr>
                <a:defRPr/>
              </a:pPr>
              <a:t>‹#›</a:t>
            </a:fld>
            <a:endParaRPr lang="en-US"/>
          </a:p>
        </p:txBody>
      </p:sp>
    </p:spTree>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A2DA659-36FA-44F4-8AB6-5D9FBB67204B}" type="datetimeFigureOut">
              <a:rPr lang="en-US"/>
              <a:pPr>
                <a:defRPr/>
              </a:pPr>
              <a:t>5/4/2015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89A1E80-1825-4009-B172-9A2F94C9C213}" type="slidenum">
              <a:rPr lang="en-US"/>
              <a:pPr>
                <a:defRPr/>
              </a:pPr>
              <a:t>‹#›</a:t>
            </a:fld>
            <a:endParaRPr lang="en-US"/>
          </a:p>
        </p:txBody>
      </p:sp>
    </p:spTree>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cxnSp>
        <p:nvCxnSpPr>
          <p:cNvPr id="5" name="Straight Connector 15"/>
          <p:cNvCxnSpPr/>
          <p:nvPr/>
        </p:nvCxnSpPr>
        <p:spPr>
          <a:xfrm>
            <a:off x="1395413" y="2913063"/>
            <a:ext cx="35147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dirty="0"/>
              <a:t>Click to edit Master title style</a:t>
            </a:r>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293811" y="3031065"/>
            <a:ext cx="3718455" cy="2438404"/>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fld id="{96194086-0111-4E44-9DF7-8FD9F6D60A47}" type="datetimeFigureOut">
              <a:rPr lang="en-US"/>
              <a:pPr>
                <a:defRPr/>
              </a:pPr>
              <a:t>5/4/2015</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68554BFF-9506-49C1-82B9-F38BFB81AB4F}" type="slidenum">
              <a:rPr lang="en-US"/>
              <a:pPr>
                <a:defRPr/>
              </a:pPr>
              <a:t>‹#›</a:t>
            </a:fld>
            <a:endParaRPr lang="en-US"/>
          </a:p>
        </p:txBody>
      </p:sp>
    </p:spTree>
  </p:cSld>
  <p:clrMapOvr>
    <a:masterClrMapping/>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dirty="0"/>
              <a:t>Click to edit Master title style</a:t>
            </a:r>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endParaRPr lang="en-US" noProof="0" dirty="0"/>
          </a:p>
        </p:txBody>
      </p:sp>
      <p:sp>
        <p:nvSpPr>
          <p:cNvPr id="4" name="Text Placeholder 3"/>
          <p:cNvSpPr>
            <a:spLocks noGrp="1"/>
          </p:cNvSpPr>
          <p:nvPr>
            <p:ph type="body" sz="half" idx="2"/>
          </p:nvPr>
        </p:nvSpPr>
        <p:spPr>
          <a:xfrm>
            <a:off x="1295399" y="3255432"/>
            <a:ext cx="6241816"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D4603899-92AA-4CED-B52D-62C1495532D4}" type="datetimeFigureOut">
              <a:rPr lang="en-US"/>
              <a:pPr>
                <a:defRPr/>
              </a:pPr>
              <a:t>5/4/2015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A2D312A-25C6-40EC-A2EF-B316EE6DDDF1}" type="slidenum">
              <a:rPr lang="en-US"/>
              <a:pPr>
                <a:defRPr/>
              </a:pPr>
              <a:t>‹#›</a:t>
            </a:fld>
            <a:endParaRPr lang="en-US"/>
          </a:p>
        </p:txBody>
      </p:sp>
    </p:spTree>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12188825" cy="6856413"/>
            <a:chOff x="0" y="0"/>
            <a:chExt cx="12188825" cy="6856215"/>
          </a:xfrm>
        </p:grpSpPr>
        <p:pic>
          <p:nvPicPr>
            <p:cNvPr id="1032" name="Picture 7" descr="HD-PanelContent-V.png"/>
            <p:cNvPicPr>
              <a:picLocks noChangeAspect="1"/>
            </p:cNvPicPr>
            <p:nvPr/>
          </p:nvPicPr>
          <p:blipFill>
            <a:blip r:embed="rId19"/>
            <a:srcRect/>
            <a:stretch>
              <a:fillRect/>
            </a:stretch>
          </p:blipFill>
          <p:spPr bwMode="auto">
            <a:xfrm>
              <a:off x="0" y="0"/>
              <a:ext cx="12188825" cy="6856214"/>
            </a:xfrm>
            <a:prstGeom prst="rect">
              <a:avLst/>
            </a:prstGeom>
            <a:noFill/>
            <a:ln w="9525">
              <a:noFill/>
              <a:miter lim="800000"/>
              <a:headEnd/>
              <a:tailEnd/>
            </a:ln>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36" name="Picture 9" descr="HDRibbonContent-UniformTrim.png"/>
            <p:cNvPicPr>
              <a:picLocks noChangeAspect="1"/>
            </p:cNvPicPr>
            <p:nvPr/>
          </p:nvPicPr>
          <p:blipFill>
            <a:blip r:embed="rId20"/>
            <a:srcRect r="5093"/>
            <a:stretch>
              <a:fillRect/>
            </a:stretch>
          </p:blipFill>
          <p:spPr bwMode="auto">
            <a:xfrm rot="5400000">
              <a:off x="5706471" y="76265"/>
              <a:ext cx="758952" cy="606425"/>
            </a:xfrm>
            <a:prstGeom prst="rect">
              <a:avLst/>
            </a:prstGeom>
            <a:noFill/>
            <a:ln w="9525">
              <a:noFill/>
              <a:miter lim="800000"/>
              <a:headEnd/>
              <a:tailEnd/>
            </a:ln>
          </p:spPr>
        </p:pic>
        <p:pic>
          <p:nvPicPr>
            <p:cNvPr id="1037" name="Picture 10" descr="HDRibbonContent-UniformTrim.png"/>
            <p:cNvPicPr>
              <a:picLocks noChangeAspect="1"/>
            </p:cNvPicPr>
            <p:nvPr/>
          </p:nvPicPr>
          <p:blipFill>
            <a:blip r:embed="rId20"/>
            <a:srcRect r="5093"/>
            <a:stretch>
              <a:fillRect/>
            </a:stretch>
          </p:blipFill>
          <p:spPr bwMode="auto">
            <a:xfrm rot="5400000">
              <a:off x="5706470" y="6173526"/>
              <a:ext cx="758952" cy="606425"/>
            </a:xfrm>
            <a:prstGeom prst="rect">
              <a:avLst/>
            </a:prstGeom>
            <a:noFill/>
            <a:ln w="9525">
              <a:noFill/>
              <a:miter lim="800000"/>
              <a:headEnd/>
              <a:tailEnd/>
            </a:ln>
          </p:spPr>
        </p:pic>
      </p:grpSp>
      <p:sp>
        <p:nvSpPr>
          <p:cNvPr id="1027" name="Title Placeholder 1"/>
          <p:cNvSpPr>
            <a:spLocks noGrp="1"/>
          </p:cNvSpPr>
          <p:nvPr>
            <p:ph type="title"/>
          </p:nvPr>
        </p:nvSpPr>
        <p:spPr bwMode="auto">
          <a:xfrm>
            <a:off x="1295400" y="982663"/>
            <a:ext cx="9601200" cy="13033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1295400" y="2557463"/>
            <a:ext cx="9601200" cy="3317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8677275" y="5969000"/>
            <a:ext cx="1600200" cy="279400"/>
          </a:xfrm>
          <a:prstGeom prst="rect">
            <a:avLst/>
          </a:prstGeom>
        </p:spPr>
        <p:txBody>
          <a:bodyPr vert="horz" lIns="91440" tIns="45720" rIns="91440" bIns="45720" rtlCol="0" anchor="ctr"/>
          <a:lstStyle>
            <a:lvl1pPr algn="r" fontAlgn="auto">
              <a:spcBef>
                <a:spcPts val="0"/>
              </a:spcBef>
              <a:spcAft>
                <a:spcPts val="0"/>
              </a:spcAft>
              <a:defRPr sz="1000" b="0" i="0">
                <a:solidFill>
                  <a:schemeClr val="tx1"/>
                </a:solidFill>
                <a:effectLst/>
                <a:latin typeface="+mn-lt"/>
                <a:cs typeface="+mn-cs"/>
              </a:defRPr>
            </a:lvl1pPr>
          </a:lstStyle>
          <a:p>
            <a:pPr>
              <a:defRPr/>
            </a:pPr>
            <a:fld id="{31BE4C28-B10A-4E3A-BFF1-43FC9CD86EB9}" type="datetimeFigureOut">
              <a:rPr lang="en-US"/>
              <a:pPr>
                <a:defRPr/>
              </a:pPr>
              <a:t>5/4/2015</a:t>
            </a:fld>
            <a:endParaRPr lang="en-US"/>
          </a:p>
        </p:txBody>
      </p:sp>
      <p:sp>
        <p:nvSpPr>
          <p:cNvPr id="5" name="Footer Placeholder 4"/>
          <p:cNvSpPr>
            <a:spLocks noGrp="1"/>
          </p:cNvSpPr>
          <p:nvPr>
            <p:ph type="ftr" sz="quarter" idx="3"/>
          </p:nvPr>
        </p:nvSpPr>
        <p:spPr>
          <a:xfrm>
            <a:off x="1295400" y="5969000"/>
            <a:ext cx="7305675" cy="279400"/>
          </a:xfrm>
          <a:prstGeom prst="rect">
            <a:avLst/>
          </a:prstGeom>
        </p:spPr>
        <p:txBody>
          <a:bodyPr vert="horz" lIns="91440" tIns="45720" rIns="91440" bIns="45720" rtlCol="0" anchor="ctr"/>
          <a:lstStyle>
            <a:lvl1pPr algn="l" fontAlgn="auto">
              <a:spcBef>
                <a:spcPts val="0"/>
              </a:spcBef>
              <a:spcAft>
                <a:spcPts val="0"/>
              </a:spcAft>
              <a:defRPr sz="1000" b="0" i="0">
                <a:solidFill>
                  <a:schemeClr val="tx1"/>
                </a:solidFill>
                <a:effectLst/>
                <a:latin typeface="+mn-lt"/>
                <a:cs typeface="+mn-cs"/>
              </a:defRPr>
            </a:lvl1pPr>
          </a:lstStyle>
          <a:p>
            <a:pPr>
              <a:defRPr/>
            </a:pPr>
            <a:endParaRPr lang="en-US"/>
          </a:p>
        </p:txBody>
      </p:sp>
      <p:sp>
        <p:nvSpPr>
          <p:cNvPr id="6" name="Slide Number Placeholder 5"/>
          <p:cNvSpPr>
            <a:spLocks noGrp="1"/>
          </p:cNvSpPr>
          <p:nvPr>
            <p:ph type="sldNum" sz="quarter" idx="4"/>
          </p:nvPr>
        </p:nvSpPr>
        <p:spPr>
          <a:xfrm>
            <a:off x="10353675" y="5969000"/>
            <a:ext cx="542925" cy="279400"/>
          </a:xfrm>
          <a:prstGeom prst="rect">
            <a:avLst/>
          </a:prstGeom>
        </p:spPr>
        <p:txBody>
          <a:bodyPr vert="horz" lIns="91440" tIns="45720" rIns="91440" bIns="45720" rtlCol="0" anchor="ctr"/>
          <a:lstStyle>
            <a:lvl1pPr algn="r" fontAlgn="auto">
              <a:spcBef>
                <a:spcPts val="0"/>
              </a:spcBef>
              <a:spcAft>
                <a:spcPts val="0"/>
              </a:spcAft>
              <a:defRPr sz="1000" b="0" i="0">
                <a:solidFill>
                  <a:schemeClr val="tx1"/>
                </a:solidFill>
                <a:effectLst/>
                <a:latin typeface="+mn-lt"/>
                <a:cs typeface="+mn-cs"/>
              </a:defRPr>
            </a:lvl1pPr>
          </a:lstStyle>
          <a:p>
            <a:pPr>
              <a:defRPr/>
            </a:pPr>
            <a:fld id="{C1493EF3-78EE-4315-8DCD-B94628B02E6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65" r:id="rId7"/>
    <p:sldLayoutId id="2147483672" r:id="rId8"/>
    <p:sldLayoutId id="2147483664" r:id="rId9"/>
    <p:sldLayoutId id="2147483663" r:id="rId10"/>
    <p:sldLayoutId id="2147483673" r:id="rId11"/>
    <p:sldLayoutId id="2147483674" r:id="rId12"/>
    <p:sldLayoutId id="2147483662" r:id="rId13"/>
    <p:sldLayoutId id="2147483675" r:id="rId14"/>
    <p:sldLayoutId id="2147483676" r:id="rId15"/>
    <p:sldLayoutId id="2147483677" r:id="rId16"/>
    <p:sldLayoutId id="2147483678" r:id="rId17"/>
  </p:sldLayoutIdLst>
  <p:transition spd="slow">
    <p:random/>
  </p:transition>
  <p:txStyles>
    <p:titleStyle>
      <a:lvl1pPr algn="ctr" defTabSz="457200" rtl="0" eaLnBrk="0" fontAlgn="base" hangingPunct="0">
        <a:spcBef>
          <a:spcPct val="0"/>
        </a:spcBef>
        <a:spcAft>
          <a:spcPct val="0"/>
        </a:spcAft>
        <a:defRPr sz="4400" kern="1200">
          <a:ln w="3175" cmpd="sng">
            <a:noFill/>
          </a:ln>
          <a:solidFill>
            <a:srgbClr val="262626"/>
          </a:solidFill>
          <a:latin typeface="+mj-lt"/>
          <a:ea typeface="+mj-ea"/>
          <a:cs typeface="+mj-cs"/>
        </a:defRPr>
      </a:lvl1pPr>
      <a:lvl2pPr algn="ctr" defTabSz="457200" rtl="0" eaLnBrk="0" fontAlgn="base" hangingPunct="0">
        <a:spcBef>
          <a:spcPct val="0"/>
        </a:spcBef>
        <a:spcAft>
          <a:spcPct val="0"/>
        </a:spcAft>
        <a:defRPr sz="4400">
          <a:solidFill>
            <a:srgbClr val="262626"/>
          </a:solidFill>
          <a:latin typeface="Garamond"/>
        </a:defRPr>
      </a:lvl2pPr>
      <a:lvl3pPr algn="ctr" defTabSz="457200" rtl="0" eaLnBrk="0" fontAlgn="base" hangingPunct="0">
        <a:spcBef>
          <a:spcPct val="0"/>
        </a:spcBef>
        <a:spcAft>
          <a:spcPct val="0"/>
        </a:spcAft>
        <a:defRPr sz="4400">
          <a:solidFill>
            <a:srgbClr val="262626"/>
          </a:solidFill>
          <a:latin typeface="Garamond"/>
        </a:defRPr>
      </a:lvl3pPr>
      <a:lvl4pPr algn="ctr" defTabSz="457200" rtl="0" eaLnBrk="0" fontAlgn="base" hangingPunct="0">
        <a:spcBef>
          <a:spcPct val="0"/>
        </a:spcBef>
        <a:spcAft>
          <a:spcPct val="0"/>
        </a:spcAft>
        <a:defRPr sz="4400">
          <a:solidFill>
            <a:srgbClr val="262626"/>
          </a:solidFill>
          <a:latin typeface="Garamond"/>
        </a:defRPr>
      </a:lvl4pPr>
      <a:lvl5pPr algn="ctr" defTabSz="457200" rtl="0" eaLnBrk="0" fontAlgn="base" hangingPunct="0">
        <a:spcBef>
          <a:spcPct val="0"/>
        </a:spcBef>
        <a:spcAft>
          <a:spcPct val="0"/>
        </a:spcAft>
        <a:defRPr sz="4400">
          <a:solidFill>
            <a:srgbClr val="262626"/>
          </a:solidFill>
          <a:latin typeface="Garamond"/>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chemeClr val="accent1"/>
        </a:buClr>
        <a:buSzPct val="115000"/>
        <a:buFont typeface="Arial" charset="0"/>
        <a:buChar char="•"/>
        <a:defRPr sz="2400" kern="1200">
          <a:solidFill>
            <a:srgbClr val="262626"/>
          </a:solidFill>
          <a:latin typeface="+mn-lt"/>
          <a:ea typeface="+mn-ea"/>
          <a:cs typeface="+mn-cs"/>
        </a:defRPr>
      </a:lvl1pPr>
      <a:lvl2pPr marL="742950" indent="-285750" algn="l" defTabSz="457200" rtl="0" eaLnBrk="0" fontAlgn="base" hangingPunct="0">
        <a:spcBef>
          <a:spcPct val="20000"/>
        </a:spcBef>
        <a:spcAft>
          <a:spcPts val="600"/>
        </a:spcAft>
        <a:buClr>
          <a:schemeClr val="accent1"/>
        </a:buClr>
        <a:buSzPct val="115000"/>
        <a:buFont typeface="Arial" charset="0"/>
        <a:buChar char="•"/>
        <a:defRPr sz="2000" kern="1200">
          <a:solidFill>
            <a:srgbClr val="262626"/>
          </a:solidFill>
          <a:latin typeface="+mn-lt"/>
          <a:ea typeface="+mn-ea"/>
          <a:cs typeface="+mn-cs"/>
        </a:defRPr>
      </a:lvl2pPr>
      <a:lvl3pPr marL="1200150" indent="-285750" algn="l" defTabSz="457200" rtl="0" eaLnBrk="0" fontAlgn="base" hangingPunct="0">
        <a:spcBef>
          <a:spcPct val="20000"/>
        </a:spcBef>
        <a:spcAft>
          <a:spcPts val="600"/>
        </a:spcAft>
        <a:buClr>
          <a:schemeClr val="accent1"/>
        </a:buClr>
        <a:buSzPct val="115000"/>
        <a:buFont typeface="Arial" charset="0"/>
        <a:buChar char="•"/>
        <a:defRPr kern="1200">
          <a:solidFill>
            <a:srgbClr val="262626"/>
          </a:solidFill>
          <a:latin typeface="+mn-lt"/>
          <a:ea typeface="+mn-ea"/>
          <a:cs typeface="+mn-cs"/>
        </a:defRPr>
      </a:lvl3pPr>
      <a:lvl4pPr marL="1543050" indent="-171450" algn="l" defTabSz="457200" rtl="0" eaLnBrk="0" fontAlgn="base" hangingPunct="0">
        <a:spcBef>
          <a:spcPct val="20000"/>
        </a:spcBef>
        <a:spcAft>
          <a:spcPts val="600"/>
        </a:spcAft>
        <a:buClr>
          <a:schemeClr val="accent1"/>
        </a:buClr>
        <a:buSzPct val="115000"/>
        <a:buFont typeface="Arial" charset="0"/>
        <a:buChar char="•"/>
        <a:defRPr sz="1600" kern="1200">
          <a:solidFill>
            <a:srgbClr val="262626"/>
          </a:solidFill>
          <a:latin typeface="+mn-lt"/>
          <a:ea typeface="+mn-ea"/>
          <a:cs typeface="+mn-cs"/>
        </a:defRPr>
      </a:lvl4pPr>
      <a:lvl5pPr marL="2000250" indent="-171450" algn="l" defTabSz="457200" rtl="0" eaLnBrk="0" fontAlgn="base" hangingPunct="0">
        <a:spcBef>
          <a:spcPct val="20000"/>
        </a:spcBef>
        <a:spcAft>
          <a:spcPts val="600"/>
        </a:spcAft>
        <a:buClr>
          <a:schemeClr val="accent1"/>
        </a:buClr>
        <a:buSzPct val="115000"/>
        <a:buFont typeface="Arial" charset="0"/>
        <a:buChar char="•"/>
        <a:defRPr sz="1400" kern="1200">
          <a:solidFill>
            <a:srgbClr val="262626"/>
          </a:solidFill>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ctrTitle"/>
          </p:nvPr>
        </p:nvSpPr>
        <p:spPr>
          <a:xfrm>
            <a:off x="2692400" y="1909763"/>
            <a:ext cx="6815138" cy="1514475"/>
          </a:xfrm>
        </p:spPr>
        <p:txBody>
          <a:bodyPr/>
          <a:lstStyle/>
          <a:p>
            <a:pPr eaLnBrk="1" hangingPunct="1"/>
            <a:r>
              <a:rPr lang="en-US" sz="4800" smtClean="0">
                <a:ln>
                  <a:noFill/>
                </a:ln>
              </a:rPr>
              <a:t>Presentation </a:t>
            </a:r>
            <a:r>
              <a:rPr lang="ru-RU" sz="4800" smtClean="0">
                <a:ln>
                  <a:noFill/>
                </a:ln>
              </a:rPr>
              <a:t>:</a:t>
            </a:r>
            <a:r>
              <a:rPr lang="en-US" sz="4800" smtClean="0">
                <a:ln>
                  <a:noFill/>
                </a:ln>
              </a:rPr>
              <a:t/>
            </a:r>
            <a:br>
              <a:rPr lang="en-US" sz="4800" smtClean="0">
                <a:ln>
                  <a:noFill/>
                </a:ln>
              </a:rPr>
            </a:br>
            <a:r>
              <a:rPr lang="ru-RU" sz="4800" smtClean="0">
                <a:ln>
                  <a:noFill/>
                </a:ln>
              </a:rPr>
              <a:t>«</a:t>
            </a:r>
            <a:r>
              <a:rPr lang="en-US" sz="4800" smtClean="0">
                <a:ln>
                  <a:noFill/>
                </a:ln>
              </a:rPr>
              <a:t>Victory Day in My Family</a:t>
            </a:r>
            <a:r>
              <a:rPr lang="ru-RU" sz="4800" smtClean="0">
                <a:ln>
                  <a:noFill/>
                </a:ln>
              </a:rPr>
              <a:t>»</a:t>
            </a:r>
          </a:p>
        </p:txBody>
      </p:sp>
      <p:sp>
        <p:nvSpPr>
          <p:cNvPr id="19458" name="Подзаголовок 2"/>
          <p:cNvSpPr>
            <a:spLocks noGrp="1"/>
          </p:cNvSpPr>
          <p:nvPr>
            <p:ph type="subTitle" idx="1"/>
          </p:nvPr>
        </p:nvSpPr>
        <p:spPr>
          <a:xfrm>
            <a:off x="6640513" y="3657600"/>
            <a:ext cx="2867025" cy="1320800"/>
          </a:xfrm>
        </p:spPr>
        <p:txBody>
          <a:bodyPr>
            <a:normAutofit lnSpcReduction="10000"/>
          </a:bodyPr>
          <a:lstStyle/>
          <a:p>
            <a:pPr eaLnBrk="1" hangingPunct="1">
              <a:defRPr/>
            </a:pPr>
            <a:r>
              <a:rPr lang="en-US" dirty="0" err="1" smtClean="0"/>
              <a:t>Yaresko</a:t>
            </a:r>
            <a:r>
              <a:rPr lang="en-US" dirty="0" smtClean="0"/>
              <a:t> Alice</a:t>
            </a:r>
          </a:p>
          <a:p>
            <a:pPr eaLnBrk="1" hangingPunct="1">
              <a:defRPr/>
            </a:pPr>
            <a:r>
              <a:rPr lang="en-US" dirty="0" err="1" smtClean="0"/>
              <a:t>Sarychev</a:t>
            </a:r>
            <a:r>
              <a:rPr lang="en-US" dirty="0" smtClean="0"/>
              <a:t> Konstantin</a:t>
            </a:r>
          </a:p>
          <a:p>
            <a:pPr eaLnBrk="1" hangingPunct="1">
              <a:defRPr/>
            </a:pPr>
            <a:r>
              <a:rPr lang="en-US" dirty="0" smtClean="0"/>
              <a:t>10</a:t>
            </a:r>
            <a:r>
              <a:rPr lang="ru-RU" dirty="0" smtClean="0"/>
              <a:t>А</a:t>
            </a:r>
          </a:p>
        </p:txBody>
      </p:sp>
      <p:sp>
        <p:nvSpPr>
          <p:cNvPr id="19459" name="TextBox 1"/>
          <p:cNvSpPr txBox="1">
            <a:spLocks noChangeArrowheads="1"/>
          </p:cNvSpPr>
          <p:nvPr/>
        </p:nvSpPr>
        <p:spPr bwMode="auto">
          <a:xfrm>
            <a:off x="3048000" y="3962400"/>
            <a:ext cx="3200400" cy="830263"/>
          </a:xfrm>
          <a:prstGeom prst="rect">
            <a:avLst/>
          </a:prstGeom>
          <a:noFill/>
          <a:ln w="9525">
            <a:noFill/>
            <a:miter lim="800000"/>
            <a:headEnd/>
            <a:tailEnd/>
          </a:ln>
        </p:spPr>
        <p:txBody>
          <a:bodyPr>
            <a:spAutoFit/>
          </a:bodyPr>
          <a:lstStyle/>
          <a:p>
            <a:r>
              <a:rPr lang="en-US" sz="2400"/>
              <a:t>Teacher </a:t>
            </a:r>
            <a:r>
              <a:rPr lang="ru-RU" sz="2400"/>
              <a:t>: </a:t>
            </a:r>
          </a:p>
          <a:p>
            <a:r>
              <a:rPr lang="en-US" sz="2400"/>
              <a:t>VK.Milyoshkina</a:t>
            </a:r>
            <a:endParaRPr lang="ru-RU" sz="2400"/>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noChangeArrowheads="1"/>
          </p:cNvPicPr>
          <p:nvPr/>
        </p:nvPicPr>
        <p:blipFill>
          <a:blip r:embed="rId2"/>
          <a:srcRect/>
          <a:stretch>
            <a:fillRect/>
          </a:stretch>
        </p:blipFill>
        <p:spPr bwMode="auto">
          <a:xfrm>
            <a:off x="847725" y="854075"/>
            <a:ext cx="3962400" cy="4181475"/>
          </a:xfrm>
          <a:prstGeom prst="rect">
            <a:avLst/>
          </a:prstGeom>
          <a:noFill/>
          <a:ln w="9525">
            <a:noFill/>
            <a:miter lim="800000"/>
            <a:headEnd/>
            <a:tailEnd/>
          </a:ln>
        </p:spPr>
      </p:pic>
      <p:sp>
        <p:nvSpPr>
          <p:cNvPr id="20482" name="Объект 2"/>
          <p:cNvSpPr>
            <a:spLocks noGrp="1"/>
          </p:cNvSpPr>
          <p:nvPr>
            <p:ph idx="1"/>
          </p:nvPr>
        </p:nvSpPr>
        <p:spPr>
          <a:xfrm>
            <a:off x="5418138" y="982663"/>
            <a:ext cx="5470525" cy="4892675"/>
          </a:xfrm>
        </p:spPr>
        <p:txBody>
          <a:bodyPr/>
          <a:lstStyle/>
          <a:p>
            <a:pPr eaLnBrk="1" hangingPunct="1"/>
            <a:r>
              <a:rPr lang="ru-RU" smtClean="0"/>
              <a:t>One of the most remarkable public events in my country is Victory Day. It is traditionally celebrated on the 9th of May. This patriotic holiday commemorates the victory of the USSR over the Nazi Germany. </a:t>
            </a:r>
          </a:p>
        </p:txBody>
      </p:sp>
      <p:pic>
        <p:nvPicPr>
          <p:cNvPr id="6" name="Рисунок 5"/>
          <p:cNvPicPr>
            <a:picLocks noChangeAspect="1" noChangeArrowheads="1"/>
          </p:cNvPicPr>
          <p:nvPr/>
        </p:nvPicPr>
        <p:blipFill>
          <a:blip r:embed="rId3"/>
          <a:srcRect/>
          <a:stretch>
            <a:fillRect/>
          </a:stretch>
        </p:blipFill>
        <p:spPr bwMode="auto">
          <a:xfrm>
            <a:off x="1225550" y="3449638"/>
            <a:ext cx="4552950" cy="3109912"/>
          </a:xfrm>
          <a:prstGeom prst="rect">
            <a:avLst/>
          </a:prstGeom>
          <a:noFill/>
          <a:ln w="9525">
            <a:noFill/>
            <a:miter lim="800000"/>
            <a:headEnd/>
            <a:tailEnd/>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Прямоугольник 1"/>
          <p:cNvSpPr txBox="1">
            <a:spLocks noChangeArrowheads="1"/>
          </p:cNvSpPr>
          <p:nvPr/>
        </p:nvSpPr>
        <p:spPr bwMode="auto">
          <a:xfrm>
            <a:off x="6432550" y="1614488"/>
            <a:ext cx="4443413" cy="4473575"/>
          </a:xfrm>
          <a:prstGeom prst="rect">
            <a:avLst/>
          </a:prstGeom>
          <a:noFill/>
          <a:ln w="9525">
            <a:noFill/>
            <a:miter lim="800000"/>
            <a:headEnd/>
            <a:tailEnd/>
          </a:ln>
        </p:spPr>
        <p:txBody>
          <a:bodyPr>
            <a:spAutoFit/>
          </a:bodyPr>
          <a:lstStyle/>
          <a:p>
            <a:r>
              <a:rPr lang="ru-RU" sz="2400">
                <a:latin typeface="Garamond"/>
                <a:ea typeface="MS Mincho" pitchFamily="49" charset="-128"/>
                <a:cs typeface="TimesNewRomanPSMT"/>
              </a:rPr>
              <a:t>Every year in honour of this day in all cities across the country lots of cheerful parades and celebrations are held. Despite the fact that the holiday is celebrated in a flamboyant way, May 9 is a sad day for the majority of our population. Many people lost their loved ones and close relatives during thа</a:t>
            </a:r>
            <a:r>
              <a:rPr lang="en-US" sz="2400">
                <a:latin typeface="Garamond"/>
                <a:ea typeface="MS Mincho" pitchFamily="49" charset="-128"/>
                <a:cs typeface="TimesNewRomanPSMT"/>
              </a:rPr>
              <a:t>t</a:t>
            </a:r>
            <a:r>
              <a:rPr lang="ru-RU" sz="2400">
                <a:latin typeface="Garamond"/>
                <a:ea typeface="MS Mincho" pitchFamily="49" charset="-128"/>
                <a:cs typeface="TimesNewRomanPSMT"/>
              </a:rPr>
              <a:t> ruthless war.</a:t>
            </a:r>
          </a:p>
        </p:txBody>
      </p:sp>
      <p:pic>
        <p:nvPicPr>
          <p:cNvPr id="4" name="Рисунок 3"/>
          <p:cNvPicPr>
            <a:picLocks noChangeAspect="1" noChangeArrowheads="1"/>
          </p:cNvPicPr>
          <p:nvPr/>
        </p:nvPicPr>
        <p:blipFill>
          <a:blip r:embed="rId2"/>
          <a:srcRect/>
          <a:stretch>
            <a:fillRect/>
          </a:stretch>
        </p:blipFill>
        <p:spPr bwMode="auto">
          <a:xfrm>
            <a:off x="1109663" y="401638"/>
            <a:ext cx="4078287" cy="7085012"/>
          </a:xfrm>
          <a:prstGeom prst="rect">
            <a:avLst/>
          </a:prstGeom>
          <a:noFill/>
          <a:ln w="9525">
            <a:noFill/>
            <a:miter lim="800000"/>
            <a:headEnd/>
            <a:tailEnd/>
          </a:ln>
        </p:spPr>
      </p:pic>
      <p:pic>
        <p:nvPicPr>
          <p:cNvPr id="5" name="Рисунок 4"/>
          <p:cNvPicPr>
            <a:picLocks noChangeAspect="1" noChangeArrowheads="1"/>
          </p:cNvPicPr>
          <p:nvPr/>
        </p:nvPicPr>
        <p:blipFill>
          <a:blip r:embed="rId3"/>
          <a:srcRect/>
          <a:stretch>
            <a:fillRect/>
          </a:stretch>
        </p:blipFill>
        <p:spPr bwMode="auto">
          <a:xfrm>
            <a:off x="1597025" y="3067050"/>
            <a:ext cx="3786188" cy="3455988"/>
          </a:xfrm>
          <a:prstGeom prst="rect">
            <a:avLst/>
          </a:prstGeom>
          <a:noFill/>
          <a:ln w="9525">
            <a:noFill/>
            <a:miter lim="800000"/>
            <a:headEnd/>
            <a:tailEnd/>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Прямоугольник 1"/>
          <p:cNvSpPr txBox="1">
            <a:spLocks noChangeArrowheads="1"/>
          </p:cNvSpPr>
          <p:nvPr/>
        </p:nvSpPr>
        <p:spPr bwMode="auto">
          <a:xfrm>
            <a:off x="6757988" y="1300163"/>
            <a:ext cx="4451350" cy="4473575"/>
          </a:xfrm>
          <a:prstGeom prst="rect">
            <a:avLst/>
          </a:prstGeom>
          <a:noFill/>
          <a:ln w="9525">
            <a:noFill/>
            <a:miter lim="800000"/>
            <a:headEnd/>
            <a:tailEnd/>
          </a:ln>
        </p:spPr>
        <p:txBody>
          <a:bodyPr>
            <a:spAutoFit/>
          </a:bodyPr>
          <a:lstStyle/>
          <a:p>
            <a:r>
              <a:rPr lang="ru-RU" sz="2400">
                <a:latin typeface="Garamond"/>
              </a:rPr>
              <a:t>This war left its sign in my family too. My grandmother Vera Petrovna lived in the village Lgov of Kursk region. </a:t>
            </a:r>
            <a:r>
              <a:rPr lang="en-US" sz="2400">
                <a:latin typeface="Garamond"/>
              </a:rPr>
              <a:t>Sh</a:t>
            </a:r>
            <a:r>
              <a:rPr lang="ru-RU" sz="2400">
                <a:latin typeface="Garamond"/>
              </a:rPr>
              <a:t>e </a:t>
            </a:r>
            <a:r>
              <a:rPr lang="en-US" sz="2400">
                <a:latin typeface="Garamond"/>
              </a:rPr>
              <a:t>was </a:t>
            </a:r>
            <a:r>
              <a:rPr lang="ru-RU" sz="2400">
                <a:latin typeface="Garamond"/>
              </a:rPr>
              <a:t>only 15 years in 1941. She helped to send echelons to different directions of our huge country with military equipment and food. </a:t>
            </a:r>
          </a:p>
          <a:p>
            <a:r>
              <a:rPr lang="ru-RU" sz="2400">
                <a:latin typeface="Garamond"/>
              </a:rPr>
              <a:t>It was very dangerous as the German planes constantly flew and dropped bombs. </a:t>
            </a:r>
          </a:p>
        </p:txBody>
      </p:sp>
      <p:pic>
        <p:nvPicPr>
          <p:cNvPr id="3" name="Рисунок 2"/>
          <p:cNvPicPr>
            <a:picLocks noChangeAspect="1" noChangeArrowheads="1"/>
          </p:cNvPicPr>
          <p:nvPr/>
        </p:nvPicPr>
        <p:blipFill>
          <a:blip r:embed="rId2"/>
          <a:srcRect/>
          <a:stretch>
            <a:fillRect/>
          </a:stretch>
        </p:blipFill>
        <p:spPr bwMode="auto">
          <a:xfrm>
            <a:off x="781050" y="755650"/>
            <a:ext cx="3035300" cy="5426075"/>
          </a:xfrm>
          <a:prstGeom prst="rect">
            <a:avLst/>
          </a:prstGeom>
          <a:noFill/>
          <a:ln w="9525">
            <a:noFill/>
            <a:miter lim="800000"/>
            <a:headEnd/>
            <a:tailEnd/>
          </a:ln>
        </p:spPr>
      </p:pic>
      <p:pic>
        <p:nvPicPr>
          <p:cNvPr id="6" name="Рисунок 5"/>
          <p:cNvPicPr>
            <a:picLocks noChangeAspect="1" noChangeArrowheads="1"/>
          </p:cNvPicPr>
          <p:nvPr/>
        </p:nvPicPr>
        <p:blipFill>
          <a:blip r:embed="rId3"/>
          <a:srcRect/>
          <a:stretch>
            <a:fillRect/>
          </a:stretch>
        </p:blipFill>
        <p:spPr bwMode="auto">
          <a:xfrm>
            <a:off x="2090738" y="3078163"/>
            <a:ext cx="4389437" cy="30734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Scale>
                                      <p:cBhvr>
                                        <p:cTn id="1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6"/>
                                        </p:tgtEl>
                                        <p:attrNameLst>
                                          <p:attrName>ppt_x</p:attrName>
                                          <p:attrName>ppt_y</p:attrName>
                                        </p:attrNameLst>
                                      </p:cBhvr>
                                    </p:animMotion>
                                    <p:animEffect transition="in" filter="fad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Прямоугольник 1"/>
          <p:cNvSpPr txBox="1">
            <a:spLocks noChangeArrowheads="1"/>
          </p:cNvSpPr>
          <p:nvPr/>
        </p:nvSpPr>
        <p:spPr bwMode="auto">
          <a:xfrm>
            <a:off x="6076950" y="1697038"/>
            <a:ext cx="5132388" cy="3937000"/>
          </a:xfrm>
          <a:prstGeom prst="rect">
            <a:avLst/>
          </a:prstGeom>
          <a:noFill/>
          <a:ln w="9525">
            <a:noFill/>
            <a:miter lim="800000"/>
            <a:headEnd/>
            <a:tailEnd/>
          </a:ln>
        </p:spPr>
        <p:txBody>
          <a:bodyPr>
            <a:spAutoFit/>
          </a:bodyPr>
          <a:lstStyle/>
          <a:p>
            <a:r>
              <a:rPr lang="ru-RU" sz="3600">
                <a:latin typeface="Garamond"/>
              </a:rPr>
              <a:t>My grandmother ha</a:t>
            </a:r>
            <a:r>
              <a:rPr lang="en-US" sz="3600">
                <a:latin typeface="Garamond"/>
              </a:rPr>
              <a:t>d</a:t>
            </a:r>
            <a:r>
              <a:rPr lang="ru-RU" sz="3600">
                <a:latin typeface="Garamond"/>
              </a:rPr>
              <a:t> got three brothers. One brother was a seaman, the second was a tankman, and the third was a infantryman. And all</a:t>
            </a:r>
            <a:r>
              <a:rPr lang="en-US" sz="3600">
                <a:latin typeface="Garamond"/>
              </a:rPr>
              <a:t> of them</a:t>
            </a:r>
            <a:r>
              <a:rPr lang="ru-RU" sz="3600">
                <a:latin typeface="Garamond"/>
              </a:rPr>
              <a:t> were lost.</a:t>
            </a:r>
          </a:p>
        </p:txBody>
      </p:sp>
      <p:pic>
        <p:nvPicPr>
          <p:cNvPr id="3" name="Рисунок 2"/>
          <p:cNvPicPr>
            <a:picLocks noChangeAspect="1"/>
          </p:cNvPicPr>
          <p:nvPr/>
        </p:nvPicPr>
        <p:blipFill>
          <a:blip r:embed="rId2"/>
          <a:srcRect/>
          <a:stretch>
            <a:fillRect/>
          </a:stretch>
        </p:blipFill>
        <p:spPr bwMode="auto">
          <a:xfrm rot="-697048">
            <a:off x="1179513" y="1892300"/>
            <a:ext cx="4089400" cy="3025775"/>
          </a:xfrm>
          <a:prstGeom prst="rect">
            <a:avLst/>
          </a:prstGeom>
          <a:noFill/>
          <a:ln w="9525">
            <a:noFill/>
            <a:miter lim="800000"/>
            <a:headEnd/>
            <a:tailEnd/>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Прямоугольник 1"/>
          <p:cNvSpPr txBox="1">
            <a:spLocks noChangeArrowheads="1"/>
          </p:cNvSpPr>
          <p:nvPr/>
        </p:nvSpPr>
        <p:spPr bwMode="auto">
          <a:xfrm>
            <a:off x="4899025" y="1262063"/>
            <a:ext cx="6657975" cy="5216525"/>
          </a:xfrm>
          <a:prstGeom prst="rect">
            <a:avLst/>
          </a:prstGeom>
          <a:noFill/>
          <a:ln w="9525">
            <a:noFill/>
            <a:miter lim="800000"/>
            <a:headEnd/>
            <a:tailEnd/>
          </a:ln>
        </p:spPr>
        <p:txBody>
          <a:bodyPr>
            <a:spAutoFit/>
          </a:bodyPr>
          <a:lstStyle/>
          <a:p>
            <a:r>
              <a:rPr lang="ru-RU" sz="2800">
                <a:latin typeface="Garamond"/>
              </a:rPr>
              <a:t>70 years have passed since the day of Victory in the Great Patriotic war, but its echo till now doesn`t calm down in humans` souls. We</a:t>
            </a:r>
            <a:r>
              <a:rPr lang="en-US" sz="2800">
                <a:latin typeface="Garamond"/>
              </a:rPr>
              <a:t> do not </a:t>
            </a:r>
            <a:r>
              <a:rPr lang="ru-RU" sz="2800">
                <a:latin typeface="Garamond"/>
              </a:rPr>
              <a:t>have the right to forget the horror of that war. We </a:t>
            </a:r>
            <a:r>
              <a:rPr lang="en-US" sz="2800">
                <a:latin typeface="Garamond"/>
              </a:rPr>
              <a:t>do not </a:t>
            </a:r>
            <a:r>
              <a:rPr lang="ru-RU" sz="2800">
                <a:latin typeface="Garamond"/>
              </a:rPr>
              <a:t>have the right to forget those soldiers, who died for our bright future. We must remember everybody and everything. We must come down the memory about one of the most terrible war</a:t>
            </a:r>
            <a:r>
              <a:rPr lang="en-US" sz="2800">
                <a:latin typeface="Garamond"/>
              </a:rPr>
              <a:t>s</a:t>
            </a:r>
            <a:r>
              <a:rPr lang="ru-RU" sz="2800">
                <a:latin typeface="Garamond"/>
              </a:rPr>
              <a:t>, which concerned every family, from father to son.</a:t>
            </a:r>
          </a:p>
        </p:txBody>
      </p:sp>
      <p:pic>
        <p:nvPicPr>
          <p:cNvPr id="5" name="Рисунок 4"/>
          <p:cNvPicPr>
            <a:picLocks noChangeAspect="1" noChangeArrowheads="1"/>
          </p:cNvPicPr>
          <p:nvPr/>
        </p:nvPicPr>
        <p:blipFill>
          <a:blip r:embed="rId2"/>
          <a:srcRect/>
          <a:stretch>
            <a:fillRect/>
          </a:stretch>
        </p:blipFill>
        <p:spPr bwMode="auto">
          <a:xfrm>
            <a:off x="315913" y="1752600"/>
            <a:ext cx="4583112" cy="5791200"/>
          </a:xfrm>
          <a:prstGeom prst="rect">
            <a:avLst/>
          </a:prstGeom>
          <a:noFill/>
          <a:ln w="9525">
            <a:noFill/>
            <a:miter lim="800000"/>
            <a:headEnd/>
            <a:tailEnd/>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Прямоугольник 1"/>
          <p:cNvSpPr txBox="1">
            <a:spLocks noChangeArrowheads="1"/>
          </p:cNvSpPr>
          <p:nvPr/>
        </p:nvSpPr>
        <p:spPr bwMode="auto">
          <a:xfrm>
            <a:off x="5321300" y="1878013"/>
            <a:ext cx="6096000" cy="3267075"/>
          </a:xfrm>
          <a:prstGeom prst="rect">
            <a:avLst/>
          </a:prstGeom>
          <a:noFill/>
          <a:ln w="9525">
            <a:noFill/>
            <a:miter lim="800000"/>
            <a:headEnd/>
            <a:tailEnd/>
          </a:ln>
        </p:spPr>
        <p:txBody>
          <a:bodyPr>
            <a:spAutoFit/>
          </a:bodyPr>
          <a:lstStyle/>
          <a:p>
            <a:r>
              <a:rPr lang="ru-RU" sz="2600">
                <a:latin typeface="Garamond"/>
                <a:ea typeface="MS Mincho" pitchFamily="49" charset="-128"/>
              </a:rPr>
              <a:t>So, we think Victory day was and must remain the lightest holiday. Our forefathers g</a:t>
            </a:r>
            <a:r>
              <a:rPr lang="en-US" sz="2600">
                <a:latin typeface="Garamond"/>
                <a:ea typeface="MS Mincho" pitchFamily="49" charset="-128"/>
              </a:rPr>
              <a:t>a</a:t>
            </a:r>
            <a:r>
              <a:rPr lang="ru-RU" sz="2600">
                <a:latin typeface="Garamond"/>
                <a:ea typeface="MS Mincho" pitchFamily="49" charset="-128"/>
              </a:rPr>
              <a:t>ve us the opportunity to live under the peaceful sky now and we mustn`t forget about that. I`m proud of my great-grandmother. Thanks</a:t>
            </a:r>
            <a:r>
              <a:rPr lang="en-US" sz="2600">
                <a:latin typeface="Garamond"/>
                <a:ea typeface="MS Mincho" pitchFamily="49" charset="-128"/>
              </a:rPr>
              <a:t> to</a:t>
            </a:r>
            <a:r>
              <a:rPr lang="ru-RU" sz="2600">
                <a:latin typeface="Garamond"/>
                <a:ea typeface="MS Mincho" pitchFamily="49" charset="-128"/>
              </a:rPr>
              <a:t> </a:t>
            </a:r>
            <a:r>
              <a:rPr lang="en-US" sz="2600">
                <a:latin typeface="Garamond"/>
                <a:ea typeface="MS Mincho" pitchFamily="49" charset="-128"/>
              </a:rPr>
              <a:t>her</a:t>
            </a:r>
            <a:r>
              <a:rPr lang="ru-RU" sz="2600">
                <a:latin typeface="Garamond"/>
                <a:ea typeface="MS Mincho" pitchFamily="49" charset="-128"/>
              </a:rPr>
              <a:t> and other simple</a:t>
            </a:r>
            <a:r>
              <a:rPr lang="en-US" sz="2600">
                <a:latin typeface="Garamond"/>
                <a:ea typeface="MS Mincho" pitchFamily="49" charset="-128"/>
              </a:rPr>
              <a:t> people`s</a:t>
            </a:r>
            <a:r>
              <a:rPr lang="ru-RU" sz="2600">
                <a:latin typeface="Garamond"/>
                <a:ea typeface="MS Mincho" pitchFamily="49" charset="-128"/>
              </a:rPr>
              <a:t> daily feat of arms fascism was defeated!</a:t>
            </a:r>
            <a:endParaRPr lang="ru-RU" sz="2600">
              <a:latin typeface="Garamond"/>
            </a:endParaRPr>
          </a:p>
        </p:txBody>
      </p:sp>
      <p:pic>
        <p:nvPicPr>
          <p:cNvPr id="3" name="Рисунок 2"/>
          <p:cNvPicPr>
            <a:picLocks noChangeAspect="1" noChangeArrowheads="1"/>
          </p:cNvPicPr>
          <p:nvPr/>
        </p:nvPicPr>
        <p:blipFill>
          <a:blip r:embed="rId2"/>
          <a:srcRect/>
          <a:stretch>
            <a:fillRect/>
          </a:stretch>
        </p:blipFill>
        <p:spPr bwMode="auto">
          <a:xfrm>
            <a:off x="950913" y="1822450"/>
            <a:ext cx="4279900" cy="6834188"/>
          </a:xfrm>
          <a:prstGeom prst="rect">
            <a:avLst/>
          </a:prstGeom>
          <a:noFill/>
          <a:ln w="9525">
            <a:noFill/>
            <a:miter lim="800000"/>
            <a:headEnd/>
            <a:tailEnd/>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Природа">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HDOrganicV1</Template>
  <TotalTime>2211</TotalTime>
  <Words>330</Words>
  <Application>Microsoft Office PowerPoint</Application>
  <PresentationFormat>Произвольный</PresentationFormat>
  <Paragraphs>13</Paragraphs>
  <Slides>7</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14</vt:i4>
      </vt:variant>
      <vt:variant>
        <vt:lpstr>Заголовки слайдов</vt:lpstr>
      </vt:variant>
      <vt:variant>
        <vt:i4>7</vt:i4>
      </vt:variant>
    </vt:vector>
  </HeadingPairs>
  <TitlesOfParts>
    <vt:vector size="26" baseType="lpstr">
      <vt:lpstr>Arial</vt:lpstr>
      <vt:lpstr>Garamond</vt:lpstr>
      <vt:lpstr>Calibri</vt:lpstr>
      <vt:lpstr>MS Mincho</vt:lpstr>
      <vt:lpstr>TimesNewRomanPSMT</vt:lpstr>
      <vt:lpstr>Природа</vt:lpstr>
      <vt:lpstr>Природа</vt:lpstr>
      <vt:lpstr>Природа</vt:lpstr>
      <vt:lpstr>Природа</vt:lpstr>
      <vt:lpstr>Природа</vt:lpstr>
      <vt:lpstr>Природа</vt:lpstr>
      <vt:lpstr>Природа</vt:lpstr>
      <vt:lpstr>Природа</vt:lpstr>
      <vt:lpstr>Природа</vt:lpstr>
      <vt:lpstr>Природа</vt:lpstr>
      <vt:lpstr>Природа</vt:lpstr>
      <vt:lpstr>Природа</vt:lpstr>
      <vt:lpstr>Природа</vt:lpstr>
      <vt:lpstr>Природа</vt:lpstr>
      <vt:lpstr>Presentation : «Victory Day in My Family»</vt:lpstr>
      <vt:lpstr>Слайд 2</vt:lpstr>
      <vt:lpstr>Слайд 3</vt:lpstr>
      <vt:lpstr>Слайд 4</vt:lpstr>
      <vt:lpstr>Слайд 5</vt:lpstr>
      <vt:lpstr>Слайд 6</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Яресько Алиса</dc:creator>
  <cp:lastModifiedBy>veramilest</cp:lastModifiedBy>
  <cp:revision>65</cp:revision>
  <dcterms:created xsi:type="dcterms:W3CDTF">2015-02-14T15:33:37Z</dcterms:created>
  <dcterms:modified xsi:type="dcterms:W3CDTF">2015-05-04T19:18:25Z</dcterms:modified>
</cp:coreProperties>
</file>